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439" r:id="rId3"/>
    <p:sldId id="440" r:id="rId4"/>
    <p:sldId id="523" r:id="rId5"/>
    <p:sldId id="260" r:id="rId6"/>
    <p:sldId id="261" r:id="rId7"/>
    <p:sldId id="453" r:id="rId8"/>
    <p:sldId id="525" r:id="rId9"/>
    <p:sldId id="452" r:id="rId10"/>
    <p:sldId id="454" r:id="rId11"/>
    <p:sldId id="526" r:id="rId12"/>
    <p:sldId id="527" r:id="rId13"/>
    <p:sldId id="528" r:id="rId14"/>
    <p:sldId id="441" r:id="rId15"/>
    <p:sldId id="459" r:id="rId16"/>
    <p:sldId id="460" r:id="rId17"/>
    <p:sldId id="331" r:id="rId18"/>
    <p:sldId id="471" r:id="rId19"/>
    <p:sldId id="529" r:id="rId20"/>
    <p:sldId id="461" r:id="rId21"/>
    <p:sldId id="414" r:id="rId22"/>
    <p:sldId id="535" r:id="rId23"/>
    <p:sldId id="536" r:id="rId24"/>
    <p:sldId id="530" r:id="rId25"/>
    <p:sldId id="531" r:id="rId26"/>
    <p:sldId id="401" r:id="rId27"/>
    <p:sldId id="532" r:id="rId28"/>
    <p:sldId id="542" r:id="rId29"/>
    <p:sldId id="533" r:id="rId30"/>
    <p:sldId id="543" r:id="rId31"/>
    <p:sldId id="409" r:id="rId32"/>
    <p:sldId id="418" r:id="rId33"/>
    <p:sldId id="457" r:id="rId34"/>
    <p:sldId id="544" r:id="rId35"/>
    <p:sldId id="545" r:id="rId36"/>
    <p:sldId id="462" r:id="rId37"/>
    <p:sldId id="346" r:id="rId38"/>
    <p:sldId id="419" r:id="rId39"/>
    <p:sldId id="421" r:id="rId40"/>
    <p:sldId id="420" r:id="rId41"/>
    <p:sldId id="435" r:id="rId42"/>
    <p:sldId id="465" r:id="rId43"/>
    <p:sldId id="541" r:id="rId44"/>
    <p:sldId id="470" r:id="rId45"/>
    <p:sldId id="546" r:id="rId46"/>
    <p:sldId id="505" r:id="rId47"/>
    <p:sldId id="504" r:id="rId48"/>
    <p:sldId id="506" r:id="rId49"/>
    <p:sldId id="547" r:id="rId50"/>
    <p:sldId id="548" r:id="rId51"/>
    <p:sldId id="549" r:id="rId52"/>
    <p:sldId id="550" r:id="rId53"/>
    <p:sldId id="552" r:id="rId54"/>
    <p:sldId id="555" r:id="rId55"/>
    <p:sldId id="556" r:id="rId56"/>
    <p:sldId id="557" r:id="rId57"/>
    <p:sldId id="558" r:id="rId58"/>
    <p:sldId id="560" r:id="rId59"/>
    <p:sldId id="554" r:id="rId60"/>
    <p:sldId id="561" r:id="rId61"/>
    <p:sldId id="562" r:id="rId62"/>
    <p:sldId id="563" r:id="rId63"/>
    <p:sldId id="564" r:id="rId64"/>
    <p:sldId id="565" r:id="rId65"/>
    <p:sldId id="519" r:id="rId66"/>
    <p:sldId id="520" r:id="rId67"/>
    <p:sldId id="344" r:id="rId68"/>
    <p:sldId id="432"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8F0"/>
    <a:srgbClr val="333353"/>
    <a:srgbClr val="31314D"/>
    <a:srgbClr val="F3F3F7"/>
    <a:srgbClr val="13131F"/>
    <a:srgbClr val="9393BB"/>
    <a:srgbClr val="3E3E66"/>
    <a:srgbClr val="58588A"/>
    <a:srgbClr val="404064"/>
    <a:srgbClr val="2525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BA5B24-8426-4010-99E6-7F23F0FFB2FA}" v="30" dt="2022-05-18T19:50:55.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9" d="100"/>
          <a:sy n="109" d="100"/>
        </p:scale>
        <p:origin x="7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on Horn" userId="50d01143-75c1-4aab-821f-4ad0f874e325" providerId="ADAL" clId="{54BA5B24-8426-4010-99E6-7F23F0FFB2FA}"/>
    <pc:docChg chg="modSld">
      <pc:chgData name="Jason Horn" userId="50d01143-75c1-4aab-821f-4ad0f874e325" providerId="ADAL" clId="{54BA5B24-8426-4010-99E6-7F23F0FFB2FA}" dt="2022-05-18T19:50:55.664" v="29"/>
      <pc:docMkLst>
        <pc:docMk/>
      </pc:docMkLst>
      <pc:sldChg chg="modSp modAnim">
        <pc:chgData name="Jason Horn" userId="50d01143-75c1-4aab-821f-4ad0f874e325" providerId="ADAL" clId="{54BA5B24-8426-4010-99E6-7F23F0FFB2FA}" dt="2022-05-18T19:50:44.217" v="28"/>
        <pc:sldMkLst>
          <pc:docMk/>
          <pc:sldMk cId="897310562" sldId="261"/>
        </pc:sldMkLst>
        <pc:picChg chg="mod">
          <ac:chgData name="Jason Horn" userId="50d01143-75c1-4aab-821f-4ad0f874e325" providerId="ADAL" clId="{54BA5B24-8426-4010-99E6-7F23F0FFB2FA}" dt="2022-05-18T17:27:14.890" v="1" actId="14100"/>
          <ac:picMkLst>
            <pc:docMk/>
            <pc:sldMk cId="897310562" sldId="261"/>
            <ac:picMk id="16" creationId="{1127E4D0-376B-9350-70B1-A127321B49FF}"/>
          </ac:picMkLst>
        </pc:picChg>
      </pc:sldChg>
      <pc:sldChg chg="modSp modAnim">
        <pc:chgData name="Jason Horn" userId="50d01143-75c1-4aab-821f-4ad0f874e325" providerId="ADAL" clId="{54BA5B24-8426-4010-99E6-7F23F0FFB2FA}" dt="2022-05-18T19:50:55.664" v="29"/>
        <pc:sldMkLst>
          <pc:docMk/>
          <pc:sldMk cId="1209535605" sldId="544"/>
        </pc:sldMkLst>
        <pc:picChg chg="mod">
          <ac:chgData name="Jason Horn" userId="50d01143-75c1-4aab-821f-4ad0f874e325" providerId="ADAL" clId="{54BA5B24-8426-4010-99E6-7F23F0FFB2FA}" dt="2022-05-18T17:27:27.054" v="4" actId="1076"/>
          <ac:picMkLst>
            <pc:docMk/>
            <pc:sldMk cId="1209535605" sldId="544"/>
            <ac:picMk id="32" creationId="{9B2A7F7B-AF28-DC94-67DB-6611E35689F5}"/>
          </ac:picMkLst>
        </pc:picChg>
      </pc:sldChg>
      <pc:sldChg chg="modSp modAnim">
        <pc:chgData name="Jason Horn" userId="50d01143-75c1-4aab-821f-4ad0f874e325" providerId="ADAL" clId="{54BA5B24-8426-4010-99E6-7F23F0FFB2FA}" dt="2022-05-18T17:46:01.126" v="27"/>
        <pc:sldMkLst>
          <pc:docMk/>
          <pc:sldMk cId="2531251" sldId="545"/>
        </pc:sldMkLst>
        <pc:picChg chg="mod">
          <ac:chgData name="Jason Horn" userId="50d01143-75c1-4aab-821f-4ad0f874e325" providerId="ADAL" clId="{54BA5B24-8426-4010-99E6-7F23F0FFB2FA}" dt="2022-05-18T17:44:52.321" v="19" actId="1076"/>
          <ac:picMkLst>
            <pc:docMk/>
            <pc:sldMk cId="2531251" sldId="545"/>
            <ac:picMk id="32" creationId="{C08BC91A-3141-8750-D2CA-139D7372980E}"/>
          </ac:picMkLst>
        </pc:picChg>
        <pc:picChg chg="mod">
          <ac:chgData name="Jason Horn" userId="50d01143-75c1-4aab-821f-4ad0f874e325" providerId="ADAL" clId="{54BA5B24-8426-4010-99E6-7F23F0FFB2FA}" dt="2022-05-18T17:45:32.688" v="25" actId="1076"/>
          <ac:picMkLst>
            <pc:docMk/>
            <pc:sldMk cId="2531251" sldId="545"/>
            <ac:picMk id="1026" creationId="{54939260-B5CA-A9FE-57FF-7431316A5ADE}"/>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E6ACA-6501-4A5C-9947-12DF353499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B62F063A-8FD2-41DA-B0C5-7F09A4C048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4146CB62-8257-4011-AFFF-EA7493205C08}"/>
              </a:ext>
            </a:extLst>
          </p:cNvPr>
          <p:cNvSpPr>
            <a:spLocks noGrp="1"/>
          </p:cNvSpPr>
          <p:nvPr>
            <p:ph type="dt" sz="half" idx="10"/>
          </p:nvPr>
        </p:nvSpPr>
        <p:spPr/>
        <p:txBody>
          <a:bodyPr/>
          <a:lstStyle/>
          <a:p>
            <a:fld id="{B01DD340-0B50-459B-AE8D-71810EB49B0A}" type="datetimeFigureOut">
              <a:rPr lang="en-CA" smtClean="0"/>
              <a:t>2022-05-18</a:t>
            </a:fld>
            <a:endParaRPr lang="en-CA"/>
          </a:p>
        </p:txBody>
      </p:sp>
      <p:sp>
        <p:nvSpPr>
          <p:cNvPr id="5" name="Footer Placeholder 4">
            <a:extLst>
              <a:ext uri="{FF2B5EF4-FFF2-40B4-BE49-F238E27FC236}">
                <a16:creationId xmlns:a16="http://schemas.microsoft.com/office/drawing/2014/main" id="{B0F99A69-75EC-4E5C-BE1C-56B0CB8C067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A5EAC0B-D99C-4811-9107-5404AB7A8FBB}"/>
              </a:ext>
            </a:extLst>
          </p:cNvPr>
          <p:cNvSpPr>
            <a:spLocks noGrp="1"/>
          </p:cNvSpPr>
          <p:nvPr>
            <p:ph type="sldNum" sz="quarter" idx="12"/>
          </p:nvPr>
        </p:nvSpPr>
        <p:spPr/>
        <p:txBody>
          <a:bodyPr/>
          <a:lstStyle/>
          <a:p>
            <a:fld id="{CB0D982C-F6F5-4555-9FB3-4274714B5318}" type="slidenum">
              <a:rPr lang="en-CA" smtClean="0"/>
              <a:t>‹#›</a:t>
            </a:fld>
            <a:endParaRPr lang="en-CA"/>
          </a:p>
        </p:txBody>
      </p:sp>
    </p:spTree>
    <p:extLst>
      <p:ext uri="{BB962C8B-B14F-4D97-AF65-F5344CB8AC3E}">
        <p14:creationId xmlns:p14="http://schemas.microsoft.com/office/powerpoint/2010/main" val="116821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7F54A-4D04-4EF3-A2E8-D8D65C5DD21B}"/>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782D7965-8449-41AB-AF04-899BEDFF61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CF8E5E5-C2D4-4FB3-8CAA-16EFACA83927}"/>
              </a:ext>
            </a:extLst>
          </p:cNvPr>
          <p:cNvSpPr>
            <a:spLocks noGrp="1"/>
          </p:cNvSpPr>
          <p:nvPr>
            <p:ph type="dt" sz="half" idx="10"/>
          </p:nvPr>
        </p:nvSpPr>
        <p:spPr/>
        <p:txBody>
          <a:bodyPr/>
          <a:lstStyle/>
          <a:p>
            <a:fld id="{B01DD340-0B50-459B-AE8D-71810EB49B0A}" type="datetimeFigureOut">
              <a:rPr lang="en-CA" smtClean="0"/>
              <a:t>2022-05-18</a:t>
            </a:fld>
            <a:endParaRPr lang="en-CA"/>
          </a:p>
        </p:txBody>
      </p:sp>
      <p:sp>
        <p:nvSpPr>
          <p:cNvPr id="5" name="Footer Placeholder 4">
            <a:extLst>
              <a:ext uri="{FF2B5EF4-FFF2-40B4-BE49-F238E27FC236}">
                <a16:creationId xmlns:a16="http://schemas.microsoft.com/office/drawing/2014/main" id="{F402757C-437F-45B1-B17A-D57CFFD1107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B231F7C-644E-436C-B796-F457F0BC40C6}"/>
              </a:ext>
            </a:extLst>
          </p:cNvPr>
          <p:cNvSpPr>
            <a:spLocks noGrp="1"/>
          </p:cNvSpPr>
          <p:nvPr>
            <p:ph type="sldNum" sz="quarter" idx="12"/>
          </p:nvPr>
        </p:nvSpPr>
        <p:spPr/>
        <p:txBody>
          <a:bodyPr/>
          <a:lstStyle/>
          <a:p>
            <a:fld id="{CB0D982C-F6F5-4555-9FB3-4274714B5318}" type="slidenum">
              <a:rPr lang="en-CA" smtClean="0"/>
              <a:t>‹#›</a:t>
            </a:fld>
            <a:endParaRPr lang="en-CA"/>
          </a:p>
        </p:txBody>
      </p:sp>
    </p:spTree>
    <p:extLst>
      <p:ext uri="{BB962C8B-B14F-4D97-AF65-F5344CB8AC3E}">
        <p14:creationId xmlns:p14="http://schemas.microsoft.com/office/powerpoint/2010/main" val="1173486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21BBD8-145A-4A4C-A75C-D5FEC83AB38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03A9B10B-EF99-4C24-B996-7FFDE11697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491EB87-3E58-4C4E-B854-191912B3CB7E}"/>
              </a:ext>
            </a:extLst>
          </p:cNvPr>
          <p:cNvSpPr>
            <a:spLocks noGrp="1"/>
          </p:cNvSpPr>
          <p:nvPr>
            <p:ph type="dt" sz="half" idx="10"/>
          </p:nvPr>
        </p:nvSpPr>
        <p:spPr/>
        <p:txBody>
          <a:bodyPr/>
          <a:lstStyle/>
          <a:p>
            <a:fld id="{B01DD340-0B50-459B-AE8D-71810EB49B0A}" type="datetimeFigureOut">
              <a:rPr lang="en-CA" smtClean="0"/>
              <a:t>2022-05-18</a:t>
            </a:fld>
            <a:endParaRPr lang="en-CA"/>
          </a:p>
        </p:txBody>
      </p:sp>
      <p:sp>
        <p:nvSpPr>
          <p:cNvPr id="5" name="Footer Placeholder 4">
            <a:extLst>
              <a:ext uri="{FF2B5EF4-FFF2-40B4-BE49-F238E27FC236}">
                <a16:creationId xmlns:a16="http://schemas.microsoft.com/office/drawing/2014/main" id="{1036A57C-F454-4C72-96CF-2936B74786D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DAFE638-C18C-45A5-AA0B-65C6256A27D8}"/>
              </a:ext>
            </a:extLst>
          </p:cNvPr>
          <p:cNvSpPr>
            <a:spLocks noGrp="1"/>
          </p:cNvSpPr>
          <p:nvPr>
            <p:ph type="sldNum" sz="quarter" idx="12"/>
          </p:nvPr>
        </p:nvSpPr>
        <p:spPr/>
        <p:txBody>
          <a:bodyPr/>
          <a:lstStyle/>
          <a:p>
            <a:fld id="{CB0D982C-F6F5-4555-9FB3-4274714B5318}" type="slidenum">
              <a:rPr lang="en-CA" smtClean="0"/>
              <a:t>‹#›</a:t>
            </a:fld>
            <a:endParaRPr lang="en-CA"/>
          </a:p>
        </p:txBody>
      </p:sp>
    </p:spTree>
    <p:extLst>
      <p:ext uri="{BB962C8B-B14F-4D97-AF65-F5344CB8AC3E}">
        <p14:creationId xmlns:p14="http://schemas.microsoft.com/office/powerpoint/2010/main" val="3275142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87AB2-1CF9-4133-BC9D-3A8A791A4722}"/>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89B8BA5-D54F-4EB8-98FA-1602F43016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DC47080-FF41-4715-A3F9-AD590C466B5E}"/>
              </a:ext>
            </a:extLst>
          </p:cNvPr>
          <p:cNvSpPr>
            <a:spLocks noGrp="1"/>
          </p:cNvSpPr>
          <p:nvPr>
            <p:ph type="dt" sz="half" idx="10"/>
          </p:nvPr>
        </p:nvSpPr>
        <p:spPr/>
        <p:txBody>
          <a:bodyPr/>
          <a:lstStyle/>
          <a:p>
            <a:fld id="{B01DD340-0B50-459B-AE8D-71810EB49B0A}" type="datetimeFigureOut">
              <a:rPr lang="en-CA" smtClean="0"/>
              <a:t>2022-05-18</a:t>
            </a:fld>
            <a:endParaRPr lang="en-CA"/>
          </a:p>
        </p:txBody>
      </p:sp>
      <p:sp>
        <p:nvSpPr>
          <p:cNvPr id="5" name="Footer Placeholder 4">
            <a:extLst>
              <a:ext uri="{FF2B5EF4-FFF2-40B4-BE49-F238E27FC236}">
                <a16:creationId xmlns:a16="http://schemas.microsoft.com/office/drawing/2014/main" id="{64908503-7B3F-406C-8D35-627B92A780C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5E6812B-6DC5-4197-9CE8-7FC0C67C3B84}"/>
              </a:ext>
            </a:extLst>
          </p:cNvPr>
          <p:cNvSpPr>
            <a:spLocks noGrp="1"/>
          </p:cNvSpPr>
          <p:nvPr>
            <p:ph type="sldNum" sz="quarter" idx="12"/>
          </p:nvPr>
        </p:nvSpPr>
        <p:spPr/>
        <p:txBody>
          <a:bodyPr/>
          <a:lstStyle/>
          <a:p>
            <a:fld id="{CB0D982C-F6F5-4555-9FB3-4274714B5318}" type="slidenum">
              <a:rPr lang="en-CA" smtClean="0"/>
              <a:t>‹#›</a:t>
            </a:fld>
            <a:endParaRPr lang="en-CA"/>
          </a:p>
        </p:txBody>
      </p:sp>
    </p:spTree>
    <p:extLst>
      <p:ext uri="{BB962C8B-B14F-4D97-AF65-F5344CB8AC3E}">
        <p14:creationId xmlns:p14="http://schemas.microsoft.com/office/powerpoint/2010/main" val="1615367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4A4FB-6D42-4657-A905-8640DEADAE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4E4C9A33-1652-4656-8EAB-7D50640162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4897CC-CF45-43A1-82A8-986BFE2D85F4}"/>
              </a:ext>
            </a:extLst>
          </p:cNvPr>
          <p:cNvSpPr>
            <a:spLocks noGrp="1"/>
          </p:cNvSpPr>
          <p:nvPr>
            <p:ph type="dt" sz="half" idx="10"/>
          </p:nvPr>
        </p:nvSpPr>
        <p:spPr/>
        <p:txBody>
          <a:bodyPr/>
          <a:lstStyle/>
          <a:p>
            <a:fld id="{B01DD340-0B50-459B-AE8D-71810EB49B0A}" type="datetimeFigureOut">
              <a:rPr lang="en-CA" smtClean="0"/>
              <a:t>2022-05-18</a:t>
            </a:fld>
            <a:endParaRPr lang="en-CA"/>
          </a:p>
        </p:txBody>
      </p:sp>
      <p:sp>
        <p:nvSpPr>
          <p:cNvPr id="5" name="Footer Placeholder 4">
            <a:extLst>
              <a:ext uri="{FF2B5EF4-FFF2-40B4-BE49-F238E27FC236}">
                <a16:creationId xmlns:a16="http://schemas.microsoft.com/office/drawing/2014/main" id="{E2F46FE9-85A7-4F0F-BF40-4243069D310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936829B-933B-4A12-A3EE-48448138F767}"/>
              </a:ext>
            </a:extLst>
          </p:cNvPr>
          <p:cNvSpPr>
            <a:spLocks noGrp="1"/>
          </p:cNvSpPr>
          <p:nvPr>
            <p:ph type="sldNum" sz="quarter" idx="12"/>
          </p:nvPr>
        </p:nvSpPr>
        <p:spPr/>
        <p:txBody>
          <a:bodyPr/>
          <a:lstStyle/>
          <a:p>
            <a:fld id="{CB0D982C-F6F5-4555-9FB3-4274714B5318}" type="slidenum">
              <a:rPr lang="en-CA" smtClean="0"/>
              <a:t>‹#›</a:t>
            </a:fld>
            <a:endParaRPr lang="en-CA"/>
          </a:p>
        </p:txBody>
      </p:sp>
    </p:spTree>
    <p:extLst>
      <p:ext uri="{BB962C8B-B14F-4D97-AF65-F5344CB8AC3E}">
        <p14:creationId xmlns:p14="http://schemas.microsoft.com/office/powerpoint/2010/main" val="3745137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DB1CB-7E1B-4251-B6BA-8AD25C384F9E}"/>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4EB6CE3-F604-416C-AAC1-E2885405267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F3BF1F87-1CD5-48C4-A0CD-6E12E2D87C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8AD178E1-C2A3-4AF8-A430-23C4FC54C62E}"/>
              </a:ext>
            </a:extLst>
          </p:cNvPr>
          <p:cNvSpPr>
            <a:spLocks noGrp="1"/>
          </p:cNvSpPr>
          <p:nvPr>
            <p:ph type="dt" sz="half" idx="10"/>
          </p:nvPr>
        </p:nvSpPr>
        <p:spPr/>
        <p:txBody>
          <a:bodyPr/>
          <a:lstStyle/>
          <a:p>
            <a:fld id="{B01DD340-0B50-459B-AE8D-71810EB49B0A}" type="datetimeFigureOut">
              <a:rPr lang="en-CA" smtClean="0"/>
              <a:t>2022-05-18</a:t>
            </a:fld>
            <a:endParaRPr lang="en-CA"/>
          </a:p>
        </p:txBody>
      </p:sp>
      <p:sp>
        <p:nvSpPr>
          <p:cNvPr id="6" name="Footer Placeholder 5">
            <a:extLst>
              <a:ext uri="{FF2B5EF4-FFF2-40B4-BE49-F238E27FC236}">
                <a16:creationId xmlns:a16="http://schemas.microsoft.com/office/drawing/2014/main" id="{2797CEEE-C026-4D6F-89AC-94F5AC4E879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E3FD484-EC4C-490F-81A3-EBDD4502F031}"/>
              </a:ext>
            </a:extLst>
          </p:cNvPr>
          <p:cNvSpPr>
            <a:spLocks noGrp="1"/>
          </p:cNvSpPr>
          <p:nvPr>
            <p:ph type="sldNum" sz="quarter" idx="12"/>
          </p:nvPr>
        </p:nvSpPr>
        <p:spPr/>
        <p:txBody>
          <a:bodyPr/>
          <a:lstStyle/>
          <a:p>
            <a:fld id="{CB0D982C-F6F5-4555-9FB3-4274714B5318}" type="slidenum">
              <a:rPr lang="en-CA" smtClean="0"/>
              <a:t>‹#›</a:t>
            </a:fld>
            <a:endParaRPr lang="en-CA"/>
          </a:p>
        </p:txBody>
      </p:sp>
    </p:spTree>
    <p:extLst>
      <p:ext uri="{BB962C8B-B14F-4D97-AF65-F5344CB8AC3E}">
        <p14:creationId xmlns:p14="http://schemas.microsoft.com/office/powerpoint/2010/main" val="2221015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FD441-6AF8-48F8-A144-957D5F102EDA}"/>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5B469B6B-2DC7-4A85-9B77-9501178FD4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5A1C050-D566-4520-9282-FE366342CE5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96FC6E22-923F-45D0-B839-B0F997359E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1EA1E2-F7E6-48C5-89F5-C56DE76A3B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AD973AFC-7E5C-4718-B473-04D969C75CD2}"/>
              </a:ext>
            </a:extLst>
          </p:cNvPr>
          <p:cNvSpPr>
            <a:spLocks noGrp="1"/>
          </p:cNvSpPr>
          <p:nvPr>
            <p:ph type="dt" sz="half" idx="10"/>
          </p:nvPr>
        </p:nvSpPr>
        <p:spPr/>
        <p:txBody>
          <a:bodyPr/>
          <a:lstStyle/>
          <a:p>
            <a:fld id="{B01DD340-0B50-459B-AE8D-71810EB49B0A}" type="datetimeFigureOut">
              <a:rPr lang="en-CA" smtClean="0"/>
              <a:t>2022-05-18</a:t>
            </a:fld>
            <a:endParaRPr lang="en-CA"/>
          </a:p>
        </p:txBody>
      </p:sp>
      <p:sp>
        <p:nvSpPr>
          <p:cNvPr id="8" name="Footer Placeholder 7">
            <a:extLst>
              <a:ext uri="{FF2B5EF4-FFF2-40B4-BE49-F238E27FC236}">
                <a16:creationId xmlns:a16="http://schemas.microsoft.com/office/drawing/2014/main" id="{F16E528B-C9BC-4DB3-9975-D97F6E5A00EF}"/>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F2409878-2239-44B1-B680-8B3A1A226766}"/>
              </a:ext>
            </a:extLst>
          </p:cNvPr>
          <p:cNvSpPr>
            <a:spLocks noGrp="1"/>
          </p:cNvSpPr>
          <p:nvPr>
            <p:ph type="sldNum" sz="quarter" idx="12"/>
          </p:nvPr>
        </p:nvSpPr>
        <p:spPr/>
        <p:txBody>
          <a:bodyPr/>
          <a:lstStyle/>
          <a:p>
            <a:fld id="{CB0D982C-F6F5-4555-9FB3-4274714B5318}" type="slidenum">
              <a:rPr lang="en-CA" smtClean="0"/>
              <a:t>‹#›</a:t>
            </a:fld>
            <a:endParaRPr lang="en-CA"/>
          </a:p>
        </p:txBody>
      </p:sp>
    </p:spTree>
    <p:extLst>
      <p:ext uri="{BB962C8B-B14F-4D97-AF65-F5344CB8AC3E}">
        <p14:creationId xmlns:p14="http://schemas.microsoft.com/office/powerpoint/2010/main" val="140615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5FBC9-47E3-4F69-A58B-A11739B9808A}"/>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BF69E777-44C2-40DA-9C17-553AAEA18418}"/>
              </a:ext>
            </a:extLst>
          </p:cNvPr>
          <p:cNvSpPr>
            <a:spLocks noGrp="1"/>
          </p:cNvSpPr>
          <p:nvPr>
            <p:ph type="dt" sz="half" idx="10"/>
          </p:nvPr>
        </p:nvSpPr>
        <p:spPr/>
        <p:txBody>
          <a:bodyPr/>
          <a:lstStyle/>
          <a:p>
            <a:fld id="{B01DD340-0B50-459B-AE8D-71810EB49B0A}" type="datetimeFigureOut">
              <a:rPr lang="en-CA" smtClean="0"/>
              <a:t>2022-05-18</a:t>
            </a:fld>
            <a:endParaRPr lang="en-CA"/>
          </a:p>
        </p:txBody>
      </p:sp>
      <p:sp>
        <p:nvSpPr>
          <p:cNvPr id="4" name="Footer Placeholder 3">
            <a:extLst>
              <a:ext uri="{FF2B5EF4-FFF2-40B4-BE49-F238E27FC236}">
                <a16:creationId xmlns:a16="http://schemas.microsoft.com/office/drawing/2014/main" id="{526FC99E-33F2-49A4-896A-670B4DF9C25E}"/>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769C6D3B-4692-4878-81BA-A09E546C1356}"/>
              </a:ext>
            </a:extLst>
          </p:cNvPr>
          <p:cNvSpPr>
            <a:spLocks noGrp="1"/>
          </p:cNvSpPr>
          <p:nvPr>
            <p:ph type="sldNum" sz="quarter" idx="12"/>
          </p:nvPr>
        </p:nvSpPr>
        <p:spPr/>
        <p:txBody>
          <a:bodyPr/>
          <a:lstStyle/>
          <a:p>
            <a:fld id="{CB0D982C-F6F5-4555-9FB3-4274714B5318}" type="slidenum">
              <a:rPr lang="en-CA" smtClean="0"/>
              <a:t>‹#›</a:t>
            </a:fld>
            <a:endParaRPr lang="en-CA"/>
          </a:p>
        </p:txBody>
      </p:sp>
    </p:spTree>
    <p:extLst>
      <p:ext uri="{BB962C8B-B14F-4D97-AF65-F5344CB8AC3E}">
        <p14:creationId xmlns:p14="http://schemas.microsoft.com/office/powerpoint/2010/main" val="2470949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853A0C-ECEE-4D93-B236-1CD8178B074D}"/>
              </a:ext>
            </a:extLst>
          </p:cNvPr>
          <p:cNvSpPr>
            <a:spLocks noGrp="1"/>
          </p:cNvSpPr>
          <p:nvPr>
            <p:ph type="dt" sz="half" idx="10"/>
          </p:nvPr>
        </p:nvSpPr>
        <p:spPr/>
        <p:txBody>
          <a:bodyPr/>
          <a:lstStyle/>
          <a:p>
            <a:fld id="{B01DD340-0B50-459B-AE8D-71810EB49B0A}" type="datetimeFigureOut">
              <a:rPr lang="en-CA" smtClean="0"/>
              <a:t>2022-05-18</a:t>
            </a:fld>
            <a:endParaRPr lang="en-CA"/>
          </a:p>
        </p:txBody>
      </p:sp>
      <p:sp>
        <p:nvSpPr>
          <p:cNvPr id="3" name="Footer Placeholder 2">
            <a:extLst>
              <a:ext uri="{FF2B5EF4-FFF2-40B4-BE49-F238E27FC236}">
                <a16:creationId xmlns:a16="http://schemas.microsoft.com/office/drawing/2014/main" id="{87A544EE-3B47-4805-B62E-26F2D55B16A6}"/>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9B1B9431-27F4-4A67-96DB-BD1B6E6A166D}"/>
              </a:ext>
            </a:extLst>
          </p:cNvPr>
          <p:cNvSpPr>
            <a:spLocks noGrp="1"/>
          </p:cNvSpPr>
          <p:nvPr>
            <p:ph type="sldNum" sz="quarter" idx="12"/>
          </p:nvPr>
        </p:nvSpPr>
        <p:spPr/>
        <p:txBody>
          <a:bodyPr/>
          <a:lstStyle/>
          <a:p>
            <a:fld id="{CB0D982C-F6F5-4555-9FB3-4274714B5318}" type="slidenum">
              <a:rPr lang="en-CA" smtClean="0"/>
              <a:t>‹#›</a:t>
            </a:fld>
            <a:endParaRPr lang="en-CA"/>
          </a:p>
        </p:txBody>
      </p:sp>
    </p:spTree>
    <p:extLst>
      <p:ext uri="{BB962C8B-B14F-4D97-AF65-F5344CB8AC3E}">
        <p14:creationId xmlns:p14="http://schemas.microsoft.com/office/powerpoint/2010/main" val="2367787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073E6-61D5-4CB3-B44D-D293C88115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BDE80069-6FEB-40C3-A5EE-1B2C439735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6900E985-DAB2-4FFB-A463-CEFAE59F2B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2CDBBC-3B4B-4168-9859-2A0B46371448}"/>
              </a:ext>
            </a:extLst>
          </p:cNvPr>
          <p:cNvSpPr>
            <a:spLocks noGrp="1"/>
          </p:cNvSpPr>
          <p:nvPr>
            <p:ph type="dt" sz="half" idx="10"/>
          </p:nvPr>
        </p:nvSpPr>
        <p:spPr/>
        <p:txBody>
          <a:bodyPr/>
          <a:lstStyle/>
          <a:p>
            <a:fld id="{B01DD340-0B50-459B-AE8D-71810EB49B0A}" type="datetimeFigureOut">
              <a:rPr lang="en-CA" smtClean="0"/>
              <a:t>2022-05-18</a:t>
            </a:fld>
            <a:endParaRPr lang="en-CA"/>
          </a:p>
        </p:txBody>
      </p:sp>
      <p:sp>
        <p:nvSpPr>
          <p:cNvPr id="6" name="Footer Placeholder 5">
            <a:extLst>
              <a:ext uri="{FF2B5EF4-FFF2-40B4-BE49-F238E27FC236}">
                <a16:creationId xmlns:a16="http://schemas.microsoft.com/office/drawing/2014/main" id="{A1B63A9B-A485-4002-A1C5-64D796CF0E79}"/>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5F78D78-FBDE-4FC4-A56D-E89672C8B6AE}"/>
              </a:ext>
            </a:extLst>
          </p:cNvPr>
          <p:cNvSpPr>
            <a:spLocks noGrp="1"/>
          </p:cNvSpPr>
          <p:nvPr>
            <p:ph type="sldNum" sz="quarter" idx="12"/>
          </p:nvPr>
        </p:nvSpPr>
        <p:spPr/>
        <p:txBody>
          <a:bodyPr/>
          <a:lstStyle/>
          <a:p>
            <a:fld id="{CB0D982C-F6F5-4555-9FB3-4274714B5318}" type="slidenum">
              <a:rPr lang="en-CA" smtClean="0"/>
              <a:t>‹#›</a:t>
            </a:fld>
            <a:endParaRPr lang="en-CA"/>
          </a:p>
        </p:txBody>
      </p:sp>
    </p:spTree>
    <p:extLst>
      <p:ext uri="{BB962C8B-B14F-4D97-AF65-F5344CB8AC3E}">
        <p14:creationId xmlns:p14="http://schemas.microsoft.com/office/powerpoint/2010/main" val="1008882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5A582-B7B3-480A-B895-56F86C2E68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E95C4341-1B2A-4F6A-856F-B091BC895E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B478AC16-6AB2-4202-BB66-5F6FFADE40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D1097C-1529-45EB-A398-CFDDB317A6F5}"/>
              </a:ext>
            </a:extLst>
          </p:cNvPr>
          <p:cNvSpPr>
            <a:spLocks noGrp="1"/>
          </p:cNvSpPr>
          <p:nvPr>
            <p:ph type="dt" sz="half" idx="10"/>
          </p:nvPr>
        </p:nvSpPr>
        <p:spPr/>
        <p:txBody>
          <a:bodyPr/>
          <a:lstStyle/>
          <a:p>
            <a:fld id="{B01DD340-0B50-459B-AE8D-71810EB49B0A}" type="datetimeFigureOut">
              <a:rPr lang="en-CA" smtClean="0"/>
              <a:t>2022-05-18</a:t>
            </a:fld>
            <a:endParaRPr lang="en-CA"/>
          </a:p>
        </p:txBody>
      </p:sp>
      <p:sp>
        <p:nvSpPr>
          <p:cNvPr id="6" name="Footer Placeholder 5">
            <a:extLst>
              <a:ext uri="{FF2B5EF4-FFF2-40B4-BE49-F238E27FC236}">
                <a16:creationId xmlns:a16="http://schemas.microsoft.com/office/drawing/2014/main" id="{09D71653-6AFA-4806-8DA5-0970B5C04D8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B691E117-ECBD-47F4-A833-617AF51A2983}"/>
              </a:ext>
            </a:extLst>
          </p:cNvPr>
          <p:cNvSpPr>
            <a:spLocks noGrp="1"/>
          </p:cNvSpPr>
          <p:nvPr>
            <p:ph type="sldNum" sz="quarter" idx="12"/>
          </p:nvPr>
        </p:nvSpPr>
        <p:spPr/>
        <p:txBody>
          <a:bodyPr/>
          <a:lstStyle/>
          <a:p>
            <a:fld id="{CB0D982C-F6F5-4555-9FB3-4274714B5318}" type="slidenum">
              <a:rPr lang="en-CA" smtClean="0"/>
              <a:t>‹#›</a:t>
            </a:fld>
            <a:endParaRPr lang="en-CA"/>
          </a:p>
        </p:txBody>
      </p:sp>
    </p:spTree>
    <p:extLst>
      <p:ext uri="{BB962C8B-B14F-4D97-AF65-F5344CB8AC3E}">
        <p14:creationId xmlns:p14="http://schemas.microsoft.com/office/powerpoint/2010/main" val="1546400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9D9E7"/>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05774E-9A4E-4528-B556-C476A06ACF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CA" dirty="0"/>
          </a:p>
        </p:txBody>
      </p:sp>
      <p:sp>
        <p:nvSpPr>
          <p:cNvPr id="3" name="Text Placeholder 2">
            <a:extLst>
              <a:ext uri="{FF2B5EF4-FFF2-40B4-BE49-F238E27FC236}">
                <a16:creationId xmlns:a16="http://schemas.microsoft.com/office/drawing/2014/main" id="{DD308A03-9A3F-4AD6-BC0D-C9967709DB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AF5726B-7194-470A-BE4E-5B19E83773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badi" panose="020B0604020104020204" pitchFamily="34" charset="0"/>
                <a:cs typeface="Helvetica" panose="020B0604020202020204" pitchFamily="34" charset="0"/>
              </a:defRPr>
            </a:lvl1pPr>
          </a:lstStyle>
          <a:p>
            <a:fld id="{B01DD340-0B50-459B-AE8D-71810EB49B0A}" type="datetimeFigureOut">
              <a:rPr lang="en-CA" smtClean="0"/>
              <a:pPr/>
              <a:t>2022-05-18</a:t>
            </a:fld>
            <a:endParaRPr lang="en-CA"/>
          </a:p>
        </p:txBody>
      </p:sp>
      <p:sp>
        <p:nvSpPr>
          <p:cNvPr id="5" name="Footer Placeholder 4">
            <a:extLst>
              <a:ext uri="{FF2B5EF4-FFF2-40B4-BE49-F238E27FC236}">
                <a16:creationId xmlns:a16="http://schemas.microsoft.com/office/drawing/2014/main" id="{AD4E99BF-7A9E-44BD-9C5F-93E4B26C71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badi" panose="020B0604020104020204" pitchFamily="34" charset="0"/>
                <a:cs typeface="Helvetica" panose="020B0604020202020204" pitchFamily="34" charset="0"/>
              </a:defRPr>
            </a:lvl1pPr>
          </a:lstStyle>
          <a:p>
            <a:endParaRPr lang="en-CA"/>
          </a:p>
        </p:txBody>
      </p:sp>
      <p:sp>
        <p:nvSpPr>
          <p:cNvPr id="6" name="Slide Number Placeholder 5">
            <a:extLst>
              <a:ext uri="{FF2B5EF4-FFF2-40B4-BE49-F238E27FC236}">
                <a16:creationId xmlns:a16="http://schemas.microsoft.com/office/drawing/2014/main" id="{1D4EB946-B876-4031-97B2-64C426F6C3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badi" panose="020B0604020104020204" pitchFamily="34" charset="0"/>
                <a:cs typeface="Helvetica" panose="020B0604020202020204" pitchFamily="34" charset="0"/>
              </a:defRPr>
            </a:lvl1pPr>
          </a:lstStyle>
          <a:p>
            <a:fld id="{CB0D982C-F6F5-4555-9FB3-4274714B5318}" type="slidenum">
              <a:rPr lang="en-CA" smtClean="0"/>
              <a:pPr/>
              <a:t>‹#›</a:t>
            </a:fld>
            <a:endParaRPr lang="en-CA"/>
          </a:p>
        </p:txBody>
      </p:sp>
    </p:spTree>
    <p:extLst>
      <p:ext uri="{BB962C8B-B14F-4D97-AF65-F5344CB8AC3E}">
        <p14:creationId xmlns:p14="http://schemas.microsoft.com/office/powerpoint/2010/main" val="9831492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badi" panose="020B0604020104020204" pitchFamily="34" charset="0"/>
          <a:ea typeface="+mj-ea"/>
          <a:cs typeface="Helvetica"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badi" panose="020B0604020104020204" pitchFamily="34" charset="0"/>
          <a:ea typeface="+mn-ea"/>
          <a:cs typeface="Helvetica"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badi" panose="020B0604020104020204" pitchFamily="34" charset="0"/>
          <a:ea typeface="+mn-ea"/>
          <a:cs typeface="Helvetica"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badi" panose="020B0604020104020204" pitchFamily="34" charset="0"/>
          <a:ea typeface="+mn-ea"/>
          <a:cs typeface="Helvetica"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panose="020B0604020104020204" pitchFamily="34" charset="0"/>
          <a:ea typeface="+mn-ea"/>
          <a:cs typeface="Helvetica"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panose="020B0604020104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gif"/><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hyperlink" Target="https://www.uwindsor.ca/academic-integrity/sites/uwindsor.ca.academic-integrity/files/bylaw_31_-_academic_integrity_amended_170526_0.pdf"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svg"/><Relationship Id="rId14" Type="http://schemas.openxmlformats.org/officeDocument/2006/relationships/image" Target="../media/image7.png"/></Relationships>
</file>

<file path=ppt/slides/_rels/slide35.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svg"/><Relationship Id="rId18" Type="http://schemas.openxmlformats.org/officeDocument/2006/relationships/image" Target="../media/image63.png"/><Relationship Id="rId3" Type="http://schemas.openxmlformats.org/officeDocument/2006/relationships/image" Target="../media/image48.svg"/><Relationship Id="rId21" Type="http://schemas.openxmlformats.org/officeDocument/2006/relationships/image" Target="../media/image66.sv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 Type="http://schemas.openxmlformats.org/officeDocument/2006/relationships/image" Target="../media/image47.png"/><Relationship Id="rId16" Type="http://schemas.openxmlformats.org/officeDocument/2006/relationships/image" Target="../media/image61.png"/><Relationship Id="rId20"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svg"/><Relationship Id="rId24" Type="http://schemas.openxmlformats.org/officeDocument/2006/relationships/image" Target="../media/image68.png"/><Relationship Id="rId5" Type="http://schemas.openxmlformats.org/officeDocument/2006/relationships/image" Target="../media/image50.gif"/><Relationship Id="rId15" Type="http://schemas.openxmlformats.org/officeDocument/2006/relationships/image" Target="../media/image60.svg"/><Relationship Id="rId23" Type="http://schemas.openxmlformats.org/officeDocument/2006/relationships/image" Target="../media/image67.png"/><Relationship Id="rId10" Type="http://schemas.openxmlformats.org/officeDocument/2006/relationships/image" Target="../media/image55.png"/><Relationship Id="rId19" Type="http://schemas.openxmlformats.org/officeDocument/2006/relationships/image" Target="../media/image64.svg"/><Relationship Id="rId4" Type="http://schemas.openxmlformats.org/officeDocument/2006/relationships/image" Target="../media/image49.jpe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9.png"/></Relationships>
</file>

<file path=ppt/slides/_rels/slide3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42.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 Id="rId6" Type="http://schemas.openxmlformats.org/officeDocument/2006/relationships/image" Target="../media/image85.svg"/><Relationship Id="rId5" Type="http://schemas.openxmlformats.org/officeDocument/2006/relationships/image" Target="../media/image14.png"/><Relationship Id="rId4" Type="http://schemas.openxmlformats.org/officeDocument/2006/relationships/image" Target="../media/image8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64.svg"/></Relationships>
</file>

<file path=ppt/slides/_rels/slide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hyperlink" Target="https://libguides.bhtafe.edu.au/IEEEreferencing" TargetMode="External"/><Relationship Id="rId2" Type="http://schemas.openxmlformats.org/officeDocument/2006/relationships/hyperlink" Target="https://owl.purdue.edu/owl/research_and_citation/ieee_style/ieee_overview.html" TargetMode="External"/><Relationship Id="rId1" Type="http://schemas.openxmlformats.org/officeDocument/2006/relationships/slideLayout" Target="../slideLayouts/slideLayout2.xml"/><Relationship Id="rId5" Type="http://schemas.openxmlformats.org/officeDocument/2006/relationships/hyperlink" Target="http://libraryguides.vu.edu.au/ieeereferencing" TargetMode="External"/><Relationship Id="rId4" Type="http://schemas.openxmlformats.org/officeDocument/2006/relationships/hyperlink" Target="http://libguides.murdoch.edu.au/IEEE"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9D9E7"/>
        </a:solidFill>
        <a:effectLst/>
      </p:bgPr>
    </p:bg>
    <p:spTree>
      <p:nvGrpSpPr>
        <p:cNvPr id="1" name=""/>
        <p:cNvGrpSpPr/>
        <p:nvPr/>
      </p:nvGrpSpPr>
      <p:grpSpPr>
        <a:xfrm>
          <a:off x="0" y="0"/>
          <a:ext cx="0" cy="0"/>
          <a:chOff x="0" y="0"/>
          <a:chExt cx="0" cy="0"/>
        </a:xfrm>
      </p:grpSpPr>
      <p:pic>
        <p:nvPicPr>
          <p:cNvPr id="4" name="Picture 2" descr="See the source image">
            <a:extLst>
              <a:ext uri="{FF2B5EF4-FFF2-40B4-BE49-F238E27FC236}">
                <a16:creationId xmlns:a16="http://schemas.microsoft.com/office/drawing/2014/main" id="{42A819C2-9415-41BC-8289-0B7153A6D893}"/>
              </a:ext>
            </a:extLst>
          </p:cNvPr>
          <p:cNvPicPr>
            <a:picLocks noChangeAspect="1" noChangeArrowheads="1"/>
          </p:cNvPicPr>
          <p:nvPr/>
        </p:nvPicPr>
        <p:blipFill rotWithShape="1">
          <a:blip r:embed="rId2">
            <a:alphaModFix amt="53000"/>
            <a:extLst>
              <a:ext uri="{28A0092B-C50C-407E-A947-70E740481C1C}">
                <a14:useLocalDpi xmlns:a14="http://schemas.microsoft.com/office/drawing/2010/main" val="0"/>
              </a:ext>
            </a:extLst>
          </a:blip>
          <a:srcRect r="488" b="6631"/>
          <a:stretch/>
        </p:blipFill>
        <p:spPr bwMode="auto">
          <a:xfrm>
            <a:off x="384940" y="509017"/>
            <a:ext cx="11422120" cy="583996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91BA770-20A1-4DBE-BE0C-36EF07913544}"/>
              </a:ext>
            </a:extLst>
          </p:cNvPr>
          <p:cNvSpPr/>
          <p:nvPr/>
        </p:nvSpPr>
        <p:spPr>
          <a:xfrm>
            <a:off x="895350" y="847725"/>
            <a:ext cx="10287000" cy="5067300"/>
          </a:xfrm>
          <a:prstGeom prst="rect">
            <a:avLst/>
          </a:prstGeom>
          <a:solidFill>
            <a:srgbClr val="D9D9E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9600" b="1" dirty="0">
                <a:solidFill>
                  <a:srgbClr val="3B3B5F"/>
                </a:solidFill>
                <a:latin typeface="Courier New" panose="02070309020205020404" pitchFamily="49" charset="0"/>
                <a:cs typeface="Courier New" panose="02070309020205020404" pitchFamily="49" charset="0"/>
              </a:rPr>
              <a:t>IEEE</a:t>
            </a:r>
          </a:p>
          <a:p>
            <a:pPr algn="ctr"/>
            <a:r>
              <a:rPr lang="en-CA" sz="9600" b="1" dirty="0">
                <a:solidFill>
                  <a:srgbClr val="3B3B5F"/>
                </a:solidFill>
                <a:latin typeface="Courier New" panose="02070309020205020404" pitchFamily="49" charset="0"/>
                <a:cs typeface="Courier New" panose="02070309020205020404" pitchFamily="49" charset="0"/>
              </a:rPr>
              <a:t>CITING &amp;</a:t>
            </a:r>
            <a:br>
              <a:rPr lang="en-CA" sz="9600" b="1" dirty="0">
                <a:solidFill>
                  <a:srgbClr val="3B3B5F"/>
                </a:solidFill>
                <a:latin typeface="Courier New" panose="02070309020205020404" pitchFamily="49" charset="0"/>
                <a:cs typeface="Courier New" panose="02070309020205020404" pitchFamily="49" charset="0"/>
              </a:rPr>
            </a:br>
            <a:r>
              <a:rPr lang="en-CA" sz="9600" b="1" dirty="0">
                <a:solidFill>
                  <a:srgbClr val="3B3B5F"/>
                </a:solidFill>
                <a:latin typeface="Courier New" panose="02070309020205020404" pitchFamily="49" charset="0"/>
                <a:cs typeface="Courier New" panose="02070309020205020404" pitchFamily="49" charset="0"/>
              </a:rPr>
              <a:t>REFERENCING</a:t>
            </a:r>
          </a:p>
        </p:txBody>
      </p:sp>
    </p:spTree>
    <p:extLst>
      <p:ext uri="{BB962C8B-B14F-4D97-AF65-F5344CB8AC3E}">
        <p14:creationId xmlns:p14="http://schemas.microsoft.com/office/powerpoint/2010/main" val="3468797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73B808-E0F0-ACF7-239C-882C1EE28F55}"/>
              </a:ext>
            </a:extLst>
          </p:cNvPr>
          <p:cNvSpPr/>
          <p:nvPr/>
        </p:nvSpPr>
        <p:spPr>
          <a:xfrm>
            <a:off x="140115" y="176530"/>
            <a:ext cx="11834171" cy="1240790"/>
          </a:xfrm>
          <a:prstGeom prst="rect">
            <a:avLst/>
          </a:prstGeom>
          <a:solidFill>
            <a:srgbClr val="3B3B5F"/>
          </a:solidFill>
          <a:ln w="38100">
            <a:solidFill>
              <a:srgbClr val="3B3B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5400" dirty="0">
                <a:solidFill>
                  <a:srgbClr val="EFEFF5"/>
                </a:solidFill>
                <a:latin typeface="Abadi" panose="020B0604020104020204" pitchFamily="34" charset="0"/>
              </a:rPr>
              <a:t>Missing Quotes</a:t>
            </a:r>
          </a:p>
        </p:txBody>
      </p:sp>
      <p:sp>
        <p:nvSpPr>
          <p:cNvPr id="2" name="Speech Bubble: Oval 1">
            <a:extLst>
              <a:ext uri="{FF2B5EF4-FFF2-40B4-BE49-F238E27FC236}">
                <a16:creationId xmlns:a16="http://schemas.microsoft.com/office/drawing/2014/main" id="{52E5A810-D233-77D5-F81B-CA93AB9AD420}"/>
              </a:ext>
            </a:extLst>
          </p:cNvPr>
          <p:cNvSpPr/>
          <p:nvPr/>
        </p:nvSpPr>
        <p:spPr>
          <a:xfrm>
            <a:off x="0" y="1554480"/>
            <a:ext cx="10027920" cy="2468880"/>
          </a:xfrm>
          <a:prstGeom prst="wedgeEllipseCallout">
            <a:avLst>
              <a:gd name="adj1" fmla="val 47332"/>
              <a:gd name="adj2" fmla="val 50538"/>
            </a:avLst>
          </a:prstGeom>
          <a:solidFill>
            <a:srgbClr val="EFEFF5"/>
          </a:solidFill>
          <a:ln w="28575">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en-CA" dirty="0">
              <a:latin typeface="Abadi" panose="020B0604020104020204" pitchFamily="34" charset="0"/>
            </a:endParaRPr>
          </a:p>
        </p:txBody>
      </p:sp>
      <p:pic>
        <p:nvPicPr>
          <p:cNvPr id="1026" name="Picture 2" descr="See the source image">
            <a:extLst>
              <a:ext uri="{FF2B5EF4-FFF2-40B4-BE49-F238E27FC236}">
                <a16:creationId xmlns:a16="http://schemas.microsoft.com/office/drawing/2014/main" id="{31188089-B4D4-82E0-B1B4-275AA1A912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5780" y="2270760"/>
            <a:ext cx="4396105" cy="458724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FC985F6-4F01-5FD9-77B2-2D1605E55560}"/>
              </a:ext>
            </a:extLst>
          </p:cNvPr>
          <p:cNvSpPr/>
          <p:nvPr/>
        </p:nvSpPr>
        <p:spPr>
          <a:xfrm>
            <a:off x="140115" y="1539240"/>
            <a:ext cx="9948765" cy="2423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0" i="0" dirty="0">
                <a:solidFill>
                  <a:srgbClr val="000000"/>
                </a:solidFill>
                <a:effectLst/>
                <a:latin typeface="Abadi" panose="020B0604020104020204" pitchFamily="34" charset="0"/>
              </a:rPr>
              <a:t>I think everybody in this country</a:t>
            </a:r>
          </a:p>
          <a:p>
            <a:pPr algn="ctr"/>
            <a:r>
              <a:rPr lang="en-US" sz="4000" b="0" i="0" dirty="0">
                <a:solidFill>
                  <a:srgbClr val="000000"/>
                </a:solidFill>
                <a:effectLst/>
                <a:latin typeface="Abadi" panose="020B0604020104020204" pitchFamily="34" charset="0"/>
              </a:rPr>
              <a:t>should learn how to program a computer because it teaches you how to think.</a:t>
            </a:r>
            <a:endParaRPr lang="en-CA" sz="4000" dirty="0"/>
          </a:p>
        </p:txBody>
      </p:sp>
      <p:sp>
        <p:nvSpPr>
          <p:cNvPr id="13" name="Rectangle 12">
            <a:extLst>
              <a:ext uri="{FF2B5EF4-FFF2-40B4-BE49-F238E27FC236}">
                <a16:creationId xmlns:a16="http://schemas.microsoft.com/office/drawing/2014/main" id="{B9726940-2935-B620-0C16-7C86CEB797E9}"/>
              </a:ext>
            </a:extLst>
          </p:cNvPr>
          <p:cNvSpPr/>
          <p:nvPr/>
        </p:nvSpPr>
        <p:spPr>
          <a:xfrm>
            <a:off x="168348" y="4212590"/>
            <a:ext cx="7299252" cy="2468880"/>
          </a:xfrm>
          <a:prstGeom prst="rect">
            <a:avLst/>
          </a:prstGeom>
          <a:solidFill>
            <a:srgbClr val="9B9BC1"/>
          </a:solidFill>
          <a:ln w="28575">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000000"/>
                </a:solidFill>
                <a:latin typeface="Abadi" panose="020B0604020104020204" pitchFamily="34" charset="0"/>
              </a:rPr>
              <a:t>Steve Jobs believes that every American should learn how to program a computer because it teaches you how to think [1].</a:t>
            </a:r>
            <a:endParaRPr lang="en-CA" sz="3600" dirty="0">
              <a:solidFill>
                <a:srgbClr val="13131F"/>
              </a:solidFill>
              <a:latin typeface="Abadi" panose="020B0604020104020204" pitchFamily="34" charset="0"/>
            </a:endParaRPr>
          </a:p>
        </p:txBody>
      </p:sp>
      <p:sp>
        <p:nvSpPr>
          <p:cNvPr id="5" name="Arrow: Down 4">
            <a:extLst>
              <a:ext uri="{FF2B5EF4-FFF2-40B4-BE49-F238E27FC236}">
                <a16:creationId xmlns:a16="http://schemas.microsoft.com/office/drawing/2014/main" id="{4A574477-3283-9793-4FF0-26C877D9DA6F}"/>
              </a:ext>
            </a:extLst>
          </p:cNvPr>
          <p:cNvSpPr/>
          <p:nvPr/>
        </p:nvSpPr>
        <p:spPr>
          <a:xfrm>
            <a:off x="884763" y="1882140"/>
            <a:ext cx="2118360" cy="2423160"/>
          </a:xfrm>
          <a:prstGeom prst="downArrow">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 name="Arrow: Down 14">
            <a:extLst>
              <a:ext uri="{FF2B5EF4-FFF2-40B4-BE49-F238E27FC236}">
                <a16:creationId xmlns:a16="http://schemas.microsoft.com/office/drawing/2014/main" id="{765EA7A2-82CE-A2FD-CD69-38166A7DF6F4}"/>
              </a:ext>
            </a:extLst>
          </p:cNvPr>
          <p:cNvSpPr/>
          <p:nvPr/>
        </p:nvSpPr>
        <p:spPr>
          <a:xfrm>
            <a:off x="5271563" y="3573780"/>
            <a:ext cx="2118360" cy="2423160"/>
          </a:xfrm>
          <a:prstGeom prst="downArrow">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Rectangle: Rounded Corners 13">
            <a:extLst>
              <a:ext uri="{FF2B5EF4-FFF2-40B4-BE49-F238E27FC236}">
                <a16:creationId xmlns:a16="http://schemas.microsoft.com/office/drawing/2014/main" id="{4C6DD193-708D-7C18-B1EB-53046FE8C21B}"/>
              </a:ext>
            </a:extLst>
          </p:cNvPr>
          <p:cNvSpPr/>
          <p:nvPr/>
        </p:nvSpPr>
        <p:spPr>
          <a:xfrm>
            <a:off x="778083" y="4361815"/>
            <a:ext cx="2225040" cy="510540"/>
          </a:xfrm>
          <a:prstGeom prst="roundRect">
            <a:avLst/>
          </a:prstGeom>
          <a:solidFill>
            <a:srgbClr val="EFEFF5">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Rounded Corners 17">
            <a:extLst>
              <a:ext uri="{FF2B5EF4-FFF2-40B4-BE49-F238E27FC236}">
                <a16:creationId xmlns:a16="http://schemas.microsoft.com/office/drawing/2014/main" id="{D88A2465-EE53-D2A1-B936-A074498204FA}"/>
              </a:ext>
            </a:extLst>
          </p:cNvPr>
          <p:cNvSpPr/>
          <p:nvPr/>
        </p:nvSpPr>
        <p:spPr>
          <a:xfrm>
            <a:off x="5913963" y="5996940"/>
            <a:ext cx="785728" cy="571500"/>
          </a:xfrm>
          <a:prstGeom prst="roundRect">
            <a:avLst/>
          </a:prstGeom>
          <a:solidFill>
            <a:srgbClr val="EFEFF5">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6" name="Picture 4" descr="See the source image">
            <a:extLst>
              <a:ext uri="{FF2B5EF4-FFF2-40B4-BE49-F238E27FC236}">
                <a16:creationId xmlns:a16="http://schemas.microsoft.com/office/drawing/2014/main" id="{482E7845-23DE-8B66-96B2-C5D18C7424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9183" y="2926080"/>
            <a:ext cx="3276600"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84080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1+#ppt_w/2"/>
                                          </p:val>
                                        </p:tav>
                                        <p:tav tm="100000">
                                          <p:val>
                                            <p:strVal val="#ppt_x"/>
                                          </p:val>
                                        </p:tav>
                                      </p:tavLst>
                                    </p:anim>
                                    <p:anim calcmode="lin" valueType="num">
                                      <p:cBhvr additive="base">
                                        <p:cTn id="8" dur="500" fill="hold"/>
                                        <p:tgtEl>
                                          <p:spTgt spid="102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right)">
                                      <p:cBhvr>
                                        <p:cTn id="12" dur="500"/>
                                        <p:tgtEl>
                                          <p:spTgt spid="2"/>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13">
                                            <p:txEl>
                                              <p:pRg st="0" end="0"/>
                                            </p:txEl>
                                          </p:spTgt>
                                        </p:tgtEl>
                                        <p:attrNameLst>
                                          <p:attrName>style.visibility</p:attrName>
                                        </p:attrNameLst>
                                      </p:cBhvr>
                                      <p:to>
                                        <p:strVal val="visible"/>
                                      </p:to>
                                    </p:set>
                                    <p:animEffect transition="in" filter="fade">
                                      <p:cBhvr>
                                        <p:cTn id="26" dur="500"/>
                                        <p:tgtEl>
                                          <p:spTgt spid="13">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up)">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childTnLst>
                          </p:cTn>
                        </p:par>
                        <p:par>
                          <p:cTn id="41" fill="hold">
                            <p:stCondLst>
                              <p:cond delay="500"/>
                            </p:stCondLst>
                            <p:childTnLst>
                              <p:par>
                                <p:cTn id="42" presetID="22" presetClass="entr" presetSubtype="1" fill="hold" grpId="0"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500" fill="hold"/>
                                        <p:tgtEl>
                                          <p:spTgt spid="16"/>
                                        </p:tgtEl>
                                        <p:attrNameLst>
                                          <p:attrName>ppt_w</p:attrName>
                                        </p:attrNameLst>
                                      </p:cBhvr>
                                      <p:tavLst>
                                        <p:tav tm="0">
                                          <p:val>
                                            <p:fltVal val="0"/>
                                          </p:val>
                                        </p:tav>
                                        <p:tav tm="100000">
                                          <p:val>
                                            <p:strVal val="#ppt_w"/>
                                          </p:val>
                                        </p:tav>
                                      </p:tavLst>
                                    </p:anim>
                                    <p:anim calcmode="lin" valueType="num">
                                      <p:cBhvr>
                                        <p:cTn id="50" dur="500" fill="hold"/>
                                        <p:tgtEl>
                                          <p:spTgt spid="16"/>
                                        </p:tgtEl>
                                        <p:attrNameLst>
                                          <p:attrName>ppt_h</p:attrName>
                                        </p:attrNameLst>
                                      </p:cBhvr>
                                      <p:tavLst>
                                        <p:tav tm="0">
                                          <p:val>
                                            <p:fltVal val="0"/>
                                          </p:val>
                                        </p:tav>
                                        <p:tav tm="100000">
                                          <p:val>
                                            <p:strVal val="#ppt_h"/>
                                          </p:val>
                                        </p:tav>
                                      </p:tavLst>
                                    </p:anim>
                                    <p:animEffect transition="in" filter="fade">
                                      <p:cBhvr>
                                        <p:cTn id="51" dur="500"/>
                                        <p:tgtEl>
                                          <p:spTgt spid="1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5"/>
                                        </p:tgtEl>
                                      </p:cBhvr>
                                    </p:animEffect>
                                    <p:set>
                                      <p:cBhvr>
                                        <p:cTn id="56" dur="1" fill="hold">
                                          <p:stCondLst>
                                            <p:cond delay="499"/>
                                          </p:stCondLst>
                                        </p:cTn>
                                        <p:tgtEl>
                                          <p:spTgt spid="5"/>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15"/>
                                        </p:tgtEl>
                                      </p:cBhvr>
                                    </p:animEffect>
                                    <p:set>
                                      <p:cBhvr>
                                        <p:cTn id="59" dur="1" fill="hold">
                                          <p:stCondLst>
                                            <p:cond delay="499"/>
                                          </p:stCondLst>
                                        </p:cTn>
                                        <p:tgtEl>
                                          <p:spTgt spid="15"/>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16"/>
                                        </p:tgtEl>
                                      </p:cBhvr>
                                    </p:animEffect>
                                    <p:set>
                                      <p:cBhvr>
                                        <p:cTn id="62" dur="1" fill="hold">
                                          <p:stCondLst>
                                            <p:cond delay="499"/>
                                          </p:stCondLst>
                                        </p:cTn>
                                        <p:tgtEl>
                                          <p:spTgt spid="16"/>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14"/>
                                        </p:tgtEl>
                                      </p:cBhvr>
                                    </p:animEffect>
                                    <p:set>
                                      <p:cBhvr>
                                        <p:cTn id="65" dur="1" fill="hold">
                                          <p:stCondLst>
                                            <p:cond delay="499"/>
                                          </p:stCondLst>
                                        </p:cTn>
                                        <p:tgtEl>
                                          <p:spTgt spid="14"/>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18"/>
                                        </p:tgtEl>
                                      </p:cBhvr>
                                    </p:animEffect>
                                    <p:set>
                                      <p:cBhvr>
                                        <p:cTn id="68"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3" grpId="0" animBg="1"/>
      <p:bldP spid="5" grpId="0" animBg="1"/>
      <p:bldP spid="5" grpId="1" animBg="1"/>
      <p:bldP spid="15" grpId="0" animBg="1"/>
      <p:bldP spid="15" grpId="1" animBg="1"/>
      <p:bldP spid="14" grpId="0" animBg="1"/>
      <p:bldP spid="14" grpId="1" animBg="1"/>
      <p:bldP spid="18" grpId="0" animBg="1"/>
      <p:bldP spid="18"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73B808-E0F0-ACF7-239C-882C1EE28F55}"/>
              </a:ext>
            </a:extLst>
          </p:cNvPr>
          <p:cNvSpPr/>
          <p:nvPr/>
        </p:nvSpPr>
        <p:spPr>
          <a:xfrm>
            <a:off x="140115" y="176530"/>
            <a:ext cx="11834171" cy="1240790"/>
          </a:xfrm>
          <a:prstGeom prst="rect">
            <a:avLst/>
          </a:prstGeom>
          <a:solidFill>
            <a:srgbClr val="3B3B5F"/>
          </a:solidFill>
          <a:ln w="38100">
            <a:solidFill>
              <a:srgbClr val="3B3B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5400" dirty="0">
                <a:solidFill>
                  <a:srgbClr val="EFEFF5"/>
                </a:solidFill>
                <a:latin typeface="Abadi" panose="020B0604020104020204" pitchFamily="34" charset="0"/>
              </a:rPr>
              <a:t>Missing Quotes</a:t>
            </a:r>
          </a:p>
        </p:txBody>
      </p:sp>
      <p:sp>
        <p:nvSpPr>
          <p:cNvPr id="2" name="Speech Bubble: Oval 1">
            <a:extLst>
              <a:ext uri="{FF2B5EF4-FFF2-40B4-BE49-F238E27FC236}">
                <a16:creationId xmlns:a16="http://schemas.microsoft.com/office/drawing/2014/main" id="{52E5A810-D233-77D5-F81B-CA93AB9AD420}"/>
              </a:ext>
            </a:extLst>
          </p:cNvPr>
          <p:cNvSpPr/>
          <p:nvPr/>
        </p:nvSpPr>
        <p:spPr>
          <a:xfrm>
            <a:off x="0" y="1554480"/>
            <a:ext cx="10027920" cy="2468880"/>
          </a:xfrm>
          <a:prstGeom prst="wedgeEllipseCallout">
            <a:avLst>
              <a:gd name="adj1" fmla="val 47332"/>
              <a:gd name="adj2" fmla="val 50538"/>
            </a:avLst>
          </a:prstGeom>
          <a:solidFill>
            <a:srgbClr val="EFEFF5"/>
          </a:solidFill>
          <a:ln w="28575">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en-CA" dirty="0">
              <a:latin typeface="Abadi" panose="020B0604020104020204" pitchFamily="34" charset="0"/>
            </a:endParaRPr>
          </a:p>
        </p:txBody>
      </p:sp>
      <p:pic>
        <p:nvPicPr>
          <p:cNvPr id="1026" name="Picture 2" descr="See the source image">
            <a:extLst>
              <a:ext uri="{FF2B5EF4-FFF2-40B4-BE49-F238E27FC236}">
                <a16:creationId xmlns:a16="http://schemas.microsoft.com/office/drawing/2014/main" id="{31188089-B4D4-82E0-B1B4-275AA1A912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5780" y="2270760"/>
            <a:ext cx="4396105" cy="458724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FC985F6-4F01-5FD9-77B2-2D1605E55560}"/>
              </a:ext>
            </a:extLst>
          </p:cNvPr>
          <p:cNvSpPr/>
          <p:nvPr/>
        </p:nvSpPr>
        <p:spPr>
          <a:xfrm>
            <a:off x="140115" y="1539240"/>
            <a:ext cx="9948765" cy="2423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0" i="0" dirty="0">
                <a:solidFill>
                  <a:srgbClr val="000000"/>
                </a:solidFill>
                <a:effectLst/>
                <a:latin typeface="Abadi" panose="020B0604020104020204" pitchFamily="34" charset="0"/>
              </a:rPr>
              <a:t>I think everybody in this country</a:t>
            </a:r>
          </a:p>
          <a:p>
            <a:pPr algn="ctr"/>
            <a:r>
              <a:rPr lang="en-US" sz="4000" b="0" i="0" dirty="0">
                <a:solidFill>
                  <a:srgbClr val="000000"/>
                </a:solidFill>
                <a:effectLst/>
                <a:latin typeface="Abadi" panose="020B0604020104020204" pitchFamily="34" charset="0"/>
              </a:rPr>
              <a:t>should learn how to program a computer because it teaches you how to think.</a:t>
            </a:r>
            <a:endParaRPr lang="en-CA" sz="4000" dirty="0"/>
          </a:p>
        </p:txBody>
      </p:sp>
      <p:sp>
        <p:nvSpPr>
          <p:cNvPr id="13" name="Rectangle 12">
            <a:extLst>
              <a:ext uri="{FF2B5EF4-FFF2-40B4-BE49-F238E27FC236}">
                <a16:creationId xmlns:a16="http://schemas.microsoft.com/office/drawing/2014/main" id="{B9726940-2935-B620-0C16-7C86CEB797E9}"/>
              </a:ext>
            </a:extLst>
          </p:cNvPr>
          <p:cNvSpPr/>
          <p:nvPr/>
        </p:nvSpPr>
        <p:spPr>
          <a:xfrm>
            <a:off x="168348" y="4212590"/>
            <a:ext cx="7299252" cy="2468880"/>
          </a:xfrm>
          <a:prstGeom prst="rect">
            <a:avLst/>
          </a:prstGeom>
          <a:solidFill>
            <a:srgbClr val="9B9BC1"/>
          </a:solidFill>
          <a:ln w="28575">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000000"/>
                </a:solidFill>
                <a:latin typeface="Abadi" panose="020B0604020104020204" pitchFamily="34" charset="0"/>
              </a:rPr>
              <a:t>Steve Jobs believes that every American should learn how to program a computer because it teaches you how to think [1].</a:t>
            </a:r>
            <a:endParaRPr lang="en-CA" sz="3600" dirty="0">
              <a:solidFill>
                <a:srgbClr val="13131F"/>
              </a:solidFill>
              <a:latin typeface="Abadi" panose="020B0604020104020204" pitchFamily="34" charset="0"/>
            </a:endParaRPr>
          </a:p>
        </p:txBody>
      </p:sp>
      <p:sp>
        <p:nvSpPr>
          <p:cNvPr id="12" name="Rectangle: Rounded Corners 11">
            <a:extLst>
              <a:ext uri="{FF2B5EF4-FFF2-40B4-BE49-F238E27FC236}">
                <a16:creationId xmlns:a16="http://schemas.microsoft.com/office/drawing/2014/main" id="{25920672-11C2-92A7-B2AF-B8DE684FCC71}"/>
              </a:ext>
            </a:extLst>
          </p:cNvPr>
          <p:cNvSpPr/>
          <p:nvPr/>
        </p:nvSpPr>
        <p:spPr>
          <a:xfrm>
            <a:off x="685800" y="5440680"/>
            <a:ext cx="6370320" cy="620395"/>
          </a:xfrm>
          <a:prstGeom prst="roundRect">
            <a:avLst/>
          </a:prstGeom>
          <a:solidFill>
            <a:srgbClr val="EFEFF5">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Rounded Corners 13">
            <a:extLst>
              <a:ext uri="{FF2B5EF4-FFF2-40B4-BE49-F238E27FC236}">
                <a16:creationId xmlns:a16="http://schemas.microsoft.com/office/drawing/2014/main" id="{C579B67A-A6F6-D06A-3435-3F87E1D8C4C9}"/>
              </a:ext>
            </a:extLst>
          </p:cNvPr>
          <p:cNvSpPr/>
          <p:nvPr/>
        </p:nvSpPr>
        <p:spPr>
          <a:xfrm>
            <a:off x="2712720" y="4826635"/>
            <a:ext cx="4114800" cy="620395"/>
          </a:xfrm>
          <a:prstGeom prst="roundRect">
            <a:avLst/>
          </a:prstGeom>
          <a:solidFill>
            <a:srgbClr val="EFEFF5">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Rounded Corners 16">
            <a:extLst>
              <a:ext uri="{FF2B5EF4-FFF2-40B4-BE49-F238E27FC236}">
                <a16:creationId xmlns:a16="http://schemas.microsoft.com/office/drawing/2014/main" id="{7F8C2F83-1809-5295-6410-223AB0C9594B}"/>
              </a:ext>
            </a:extLst>
          </p:cNvPr>
          <p:cNvSpPr/>
          <p:nvPr/>
        </p:nvSpPr>
        <p:spPr>
          <a:xfrm>
            <a:off x="891540" y="6054725"/>
            <a:ext cx="5935980" cy="483235"/>
          </a:xfrm>
          <a:prstGeom prst="roundRect">
            <a:avLst/>
          </a:prstGeom>
          <a:solidFill>
            <a:srgbClr val="EFEFF5">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Connector 6">
            <a:extLst>
              <a:ext uri="{FF2B5EF4-FFF2-40B4-BE49-F238E27FC236}">
                <a16:creationId xmlns:a16="http://schemas.microsoft.com/office/drawing/2014/main" id="{4830F09B-CD8C-38C9-290F-7B0C9AEFA26A}"/>
              </a:ext>
            </a:extLst>
          </p:cNvPr>
          <p:cNvCxnSpPr>
            <a:cxnSpLocks/>
          </p:cNvCxnSpPr>
          <p:nvPr/>
        </p:nvCxnSpPr>
        <p:spPr>
          <a:xfrm>
            <a:off x="533400" y="2971800"/>
            <a:ext cx="89916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E007C68-263B-8E0A-A643-FDFA79A239F6}"/>
              </a:ext>
            </a:extLst>
          </p:cNvPr>
          <p:cNvCxnSpPr>
            <a:cxnSpLocks/>
          </p:cNvCxnSpPr>
          <p:nvPr/>
        </p:nvCxnSpPr>
        <p:spPr>
          <a:xfrm>
            <a:off x="1097280" y="3566160"/>
            <a:ext cx="797052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66607B78-079C-4682-7E14-3907C3222AB3}"/>
              </a:ext>
            </a:extLst>
          </p:cNvPr>
          <p:cNvSpPr/>
          <p:nvPr/>
        </p:nvSpPr>
        <p:spPr>
          <a:xfrm>
            <a:off x="303139" y="4258310"/>
            <a:ext cx="7207812" cy="242316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000000"/>
                </a:solidFill>
                <a:latin typeface="Abadi" panose="020B0604020104020204" pitchFamily="34" charset="0"/>
              </a:rPr>
              <a:t>Steve Jobs believes that every American </a:t>
            </a:r>
            <a:r>
              <a:rPr lang="en-US" sz="4400" b="1" dirty="0">
                <a:solidFill>
                  <a:srgbClr val="FFFF00"/>
                </a:solidFill>
                <a:latin typeface="Abadi" panose="020B0604020104020204" pitchFamily="34" charset="0"/>
              </a:rPr>
              <a:t>“</a:t>
            </a:r>
            <a:r>
              <a:rPr lang="en-US" sz="3600" dirty="0">
                <a:solidFill>
                  <a:srgbClr val="000000"/>
                </a:solidFill>
                <a:latin typeface="Abadi" panose="020B0604020104020204" pitchFamily="34" charset="0"/>
              </a:rPr>
              <a:t>should learn how to program a computer because it teaches you how to think</a:t>
            </a:r>
            <a:r>
              <a:rPr lang="en-US" sz="4400" b="1" dirty="0">
                <a:solidFill>
                  <a:srgbClr val="FFFF00"/>
                </a:solidFill>
                <a:latin typeface="Abadi" panose="020B0604020104020204" pitchFamily="34" charset="0"/>
              </a:rPr>
              <a:t>”</a:t>
            </a:r>
            <a:r>
              <a:rPr lang="en-US" sz="3600" dirty="0">
                <a:solidFill>
                  <a:srgbClr val="000000"/>
                </a:solidFill>
                <a:latin typeface="Abadi" panose="020B0604020104020204" pitchFamily="34" charset="0"/>
              </a:rPr>
              <a:t> [1, p. 3].</a:t>
            </a:r>
            <a:endParaRPr lang="en-CA" sz="3600" dirty="0">
              <a:solidFill>
                <a:srgbClr val="13131F"/>
              </a:solidFill>
              <a:latin typeface="Abadi" panose="020B0604020104020204" pitchFamily="34" charset="0"/>
            </a:endParaRPr>
          </a:p>
        </p:txBody>
      </p:sp>
      <p:sp>
        <p:nvSpPr>
          <p:cNvPr id="10" name="Arrow: Right 9">
            <a:extLst>
              <a:ext uri="{FF2B5EF4-FFF2-40B4-BE49-F238E27FC236}">
                <a16:creationId xmlns:a16="http://schemas.microsoft.com/office/drawing/2014/main" id="{16E50E71-67A3-9E1F-1689-A45F76E95D32}"/>
              </a:ext>
            </a:extLst>
          </p:cNvPr>
          <p:cNvSpPr/>
          <p:nvPr/>
        </p:nvSpPr>
        <p:spPr>
          <a:xfrm rot="2911695">
            <a:off x="550264" y="3335773"/>
            <a:ext cx="2621280" cy="777239"/>
          </a:xfrm>
          <a:prstGeom prst="rightArrow">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Arrow: Right 20">
            <a:extLst>
              <a:ext uri="{FF2B5EF4-FFF2-40B4-BE49-F238E27FC236}">
                <a16:creationId xmlns:a16="http://schemas.microsoft.com/office/drawing/2014/main" id="{DDD3098A-C91A-D67A-301E-66A894105068}"/>
              </a:ext>
            </a:extLst>
          </p:cNvPr>
          <p:cNvSpPr/>
          <p:nvPr/>
        </p:nvSpPr>
        <p:spPr>
          <a:xfrm rot="7557472">
            <a:off x="5043968" y="4635658"/>
            <a:ext cx="2621280" cy="777239"/>
          </a:xfrm>
          <a:prstGeom prst="rightArrow">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9550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750"/>
                                        <p:tgtEl>
                                          <p:spTgt spid="12"/>
                                        </p:tgtEl>
                                      </p:cBhvr>
                                    </p:animEffect>
                                  </p:childTnLst>
                                </p:cTn>
                              </p:par>
                            </p:childTnLst>
                          </p:cTn>
                        </p:par>
                        <p:par>
                          <p:cTn id="12" fill="hold">
                            <p:stCondLst>
                              <p:cond delay="1250"/>
                            </p:stCondLst>
                            <p:childTnLst>
                              <p:par>
                                <p:cTn id="13" presetID="22" presetClass="entr" presetSubtype="8"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75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1000"/>
                                        <p:tgtEl>
                                          <p:spTgt spid="7"/>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left)">
                                      <p:cBhvr>
                                        <p:cTn id="24" dur="10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14"/>
                                        </p:tgtEl>
                                      </p:cBhvr>
                                    </p:animEffect>
                                    <p:set>
                                      <p:cBhvr>
                                        <p:cTn id="29" dur="1" fill="hold">
                                          <p:stCondLst>
                                            <p:cond delay="499"/>
                                          </p:stCondLst>
                                        </p:cTn>
                                        <p:tgtEl>
                                          <p:spTgt spid="14"/>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7"/>
                                        </p:tgtEl>
                                      </p:cBhvr>
                                    </p:animEffect>
                                    <p:set>
                                      <p:cBhvr>
                                        <p:cTn id="35" dur="1" fill="hold">
                                          <p:stCondLst>
                                            <p:cond delay="499"/>
                                          </p:stCondLst>
                                        </p:cTn>
                                        <p:tgtEl>
                                          <p:spTgt spid="17"/>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7"/>
                                        </p:tgtEl>
                                      </p:cBhvr>
                                    </p:animEffect>
                                    <p:set>
                                      <p:cBhvr>
                                        <p:cTn id="38" dur="1" fill="hold">
                                          <p:stCondLst>
                                            <p:cond delay="499"/>
                                          </p:stCondLst>
                                        </p:cTn>
                                        <p:tgtEl>
                                          <p:spTgt spid="7"/>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18"/>
                                        </p:tgtEl>
                                      </p:cBhvr>
                                    </p:animEffect>
                                    <p:set>
                                      <p:cBhvr>
                                        <p:cTn id="41" dur="1" fill="hold">
                                          <p:stCondLst>
                                            <p:cond delay="499"/>
                                          </p:stCondLst>
                                        </p:cTn>
                                        <p:tgtEl>
                                          <p:spTgt spid="18"/>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3">
                                            <p:txEl>
                                              <p:pRg st="0" end="0"/>
                                            </p:txEl>
                                          </p:spTgt>
                                        </p:tgtEl>
                                      </p:cBhvr>
                                    </p:animEffect>
                                    <p:set>
                                      <p:cBhvr>
                                        <p:cTn id="44" dur="1" fill="hold">
                                          <p:stCondLst>
                                            <p:cond delay="499"/>
                                          </p:stCondLst>
                                        </p:cTn>
                                        <p:tgtEl>
                                          <p:spTgt spid="13">
                                            <p:txEl>
                                              <p:pRg st="0" end="0"/>
                                            </p:txEl>
                                          </p:spTgt>
                                        </p:tgtEl>
                                        <p:attrNameLst>
                                          <p:attrName>style.visibility</p:attrName>
                                        </p:attrNameLst>
                                      </p:cBhvr>
                                      <p:to>
                                        <p:strVal val="hidden"/>
                                      </p:to>
                                    </p:se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wipe(up)">
                                      <p:cBhvr>
                                        <p:cTn id="53" dur="500"/>
                                        <p:tgtEl>
                                          <p:spTgt spid="10"/>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wipe(up)">
                                      <p:cBhvr>
                                        <p:cTn id="5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4" grpId="0" animBg="1"/>
      <p:bldP spid="14" grpId="1" animBg="1"/>
      <p:bldP spid="17" grpId="0" animBg="1"/>
      <p:bldP spid="17" grpId="1" animBg="1"/>
      <p:bldP spid="19" grpId="0" animBg="1"/>
      <p:bldP spid="10" grpId="0" animBg="1"/>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A556BB4-E1EF-EF1C-6E63-3792258DA014}"/>
              </a:ext>
            </a:extLst>
          </p:cNvPr>
          <p:cNvSpPr/>
          <p:nvPr/>
        </p:nvSpPr>
        <p:spPr>
          <a:xfrm>
            <a:off x="140115" y="78740"/>
            <a:ext cx="11834171" cy="1240790"/>
          </a:xfrm>
          <a:prstGeom prst="rect">
            <a:avLst/>
          </a:prstGeom>
          <a:solidFill>
            <a:srgbClr val="3B3B5F"/>
          </a:solidFill>
          <a:ln w="38100">
            <a:solidFill>
              <a:srgbClr val="3B3B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5400" dirty="0">
                <a:solidFill>
                  <a:srgbClr val="EFEFF5"/>
                </a:solidFill>
                <a:latin typeface="Abadi" panose="020B0604020104020204" pitchFamily="34" charset="0"/>
              </a:rPr>
              <a:t>Uncited Paraphrasing</a:t>
            </a:r>
          </a:p>
        </p:txBody>
      </p:sp>
      <p:pic>
        <p:nvPicPr>
          <p:cNvPr id="4" name="Picture 3" descr="A picture containing text&#10;&#10;Description automatically generated">
            <a:extLst>
              <a:ext uri="{FF2B5EF4-FFF2-40B4-BE49-F238E27FC236}">
                <a16:creationId xmlns:a16="http://schemas.microsoft.com/office/drawing/2014/main" id="{AC8E4B64-B512-FD78-946E-EA5A136964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 y="1438780"/>
            <a:ext cx="5798820" cy="5436395"/>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885241D0-FDA7-F70B-C015-FDC3480F76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9121" y="2626737"/>
            <a:ext cx="3718560" cy="3882013"/>
          </a:xfrm>
          <a:prstGeom prst="rect">
            <a:avLst/>
          </a:prstGeom>
        </p:spPr>
      </p:pic>
      <p:sp>
        <p:nvSpPr>
          <p:cNvPr id="7" name="Rectangle 6">
            <a:extLst>
              <a:ext uri="{FF2B5EF4-FFF2-40B4-BE49-F238E27FC236}">
                <a16:creationId xmlns:a16="http://schemas.microsoft.com/office/drawing/2014/main" id="{051098B6-C903-5578-7A62-6BB63D17C2C8}"/>
              </a:ext>
            </a:extLst>
          </p:cNvPr>
          <p:cNvSpPr/>
          <p:nvPr/>
        </p:nvSpPr>
        <p:spPr>
          <a:xfrm rot="20415445">
            <a:off x="2953477" y="2684683"/>
            <a:ext cx="6080761" cy="1874520"/>
          </a:xfrm>
          <a:prstGeom prst="rect">
            <a:avLst/>
          </a:prstGeom>
          <a:solidFill>
            <a:srgbClr val="EFEFF5"/>
          </a:solidFill>
          <a:ln w="3810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7200" b="1" dirty="0">
                <a:solidFill>
                  <a:srgbClr val="13131F"/>
                </a:solidFill>
                <a:latin typeface="Abadi" panose="020B0604020104020204" pitchFamily="34" charset="0"/>
              </a:rPr>
              <a:t>NO CITATION</a:t>
            </a:r>
          </a:p>
        </p:txBody>
      </p:sp>
      <p:pic>
        <p:nvPicPr>
          <p:cNvPr id="1028" name="Picture 4" descr="See the source image">
            <a:extLst>
              <a:ext uri="{FF2B5EF4-FFF2-40B4-BE49-F238E27FC236}">
                <a16:creationId xmlns:a16="http://schemas.microsoft.com/office/drawing/2014/main" id="{1D739D90-DBCA-4D0A-AD34-D27683895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3490" y="1712750"/>
            <a:ext cx="4085020" cy="408502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53D19816-32CC-3535-9ED8-ED3525C9E64A}"/>
              </a:ext>
            </a:extLst>
          </p:cNvPr>
          <p:cNvSpPr/>
          <p:nvPr/>
        </p:nvSpPr>
        <p:spPr>
          <a:xfrm>
            <a:off x="3855019" y="1593500"/>
            <a:ext cx="4404361" cy="4915250"/>
          </a:xfrm>
          <a:prstGeom prst="rect">
            <a:avLst/>
          </a:prstGeom>
          <a:solidFill>
            <a:srgbClr val="9B9BC1"/>
          </a:solidFill>
          <a:ln w="28575">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800" dirty="0">
                <a:solidFill>
                  <a:srgbClr val="13131F"/>
                </a:solidFill>
                <a:latin typeface="Abadi" panose="020B0604020104020204" pitchFamily="34" charset="0"/>
              </a:rPr>
              <a:t>The words are yours.</a:t>
            </a:r>
          </a:p>
          <a:p>
            <a:pPr algn="ctr"/>
            <a:r>
              <a:rPr lang="en-CA" sz="4800" dirty="0">
                <a:solidFill>
                  <a:srgbClr val="13131F"/>
                </a:solidFill>
                <a:latin typeface="Abadi" panose="020B0604020104020204" pitchFamily="34" charset="0"/>
              </a:rPr>
              <a:t>However,</a:t>
            </a:r>
          </a:p>
          <a:p>
            <a:pPr algn="ctr"/>
            <a:r>
              <a:rPr lang="en-CA" sz="4800" dirty="0">
                <a:solidFill>
                  <a:srgbClr val="13131F"/>
                </a:solidFill>
                <a:latin typeface="Abadi" panose="020B0604020104020204" pitchFamily="34" charset="0"/>
              </a:rPr>
              <a:t>the ideas belong to somebody else.</a:t>
            </a:r>
          </a:p>
        </p:txBody>
      </p:sp>
      <p:sp>
        <p:nvSpPr>
          <p:cNvPr id="21" name="Rectangle 20">
            <a:extLst>
              <a:ext uri="{FF2B5EF4-FFF2-40B4-BE49-F238E27FC236}">
                <a16:creationId xmlns:a16="http://schemas.microsoft.com/office/drawing/2014/main" id="{01259C81-0A20-B823-2C50-B3D68CF5FD2D}"/>
              </a:ext>
            </a:extLst>
          </p:cNvPr>
          <p:cNvSpPr/>
          <p:nvPr/>
        </p:nvSpPr>
        <p:spPr>
          <a:xfrm>
            <a:off x="3938362" y="1593500"/>
            <a:ext cx="4404361" cy="491525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6000" dirty="0">
                <a:solidFill>
                  <a:srgbClr val="13131F"/>
                </a:solidFill>
                <a:latin typeface="Abadi" panose="020B0604020104020204" pitchFamily="34" charset="0"/>
              </a:rPr>
              <a:t>THEREFORE,</a:t>
            </a:r>
          </a:p>
          <a:p>
            <a:pPr algn="ctr"/>
            <a:r>
              <a:rPr lang="en-CA" sz="8000" dirty="0">
                <a:solidFill>
                  <a:srgbClr val="13131F"/>
                </a:solidFill>
                <a:latin typeface="Abadi" panose="020B0604020104020204" pitchFamily="34" charset="0"/>
              </a:rPr>
              <a:t>YOU</a:t>
            </a:r>
          </a:p>
          <a:p>
            <a:pPr algn="ctr"/>
            <a:r>
              <a:rPr lang="en-CA" sz="8000" dirty="0">
                <a:solidFill>
                  <a:srgbClr val="13131F"/>
                </a:solidFill>
                <a:latin typeface="Abadi" panose="020B0604020104020204" pitchFamily="34" charset="0"/>
              </a:rPr>
              <a:t>MUST</a:t>
            </a:r>
          </a:p>
          <a:p>
            <a:pPr algn="ctr"/>
            <a:r>
              <a:rPr lang="en-CA" sz="8000" dirty="0">
                <a:solidFill>
                  <a:srgbClr val="13131F"/>
                </a:solidFill>
                <a:latin typeface="Abadi" panose="020B0604020104020204" pitchFamily="34" charset="0"/>
              </a:rPr>
              <a:t>CITE!</a:t>
            </a:r>
          </a:p>
        </p:txBody>
      </p:sp>
    </p:spTree>
    <p:extLst>
      <p:ext uri="{BB962C8B-B14F-4D97-AF65-F5344CB8AC3E}">
        <p14:creationId xmlns:p14="http://schemas.microsoft.com/office/powerpoint/2010/main" val="42880726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1028"/>
                                        </p:tgtEl>
                                        <p:attrNameLst>
                                          <p:attrName>style.visibility</p:attrName>
                                        </p:attrNameLst>
                                      </p:cBhvr>
                                      <p:to>
                                        <p:strVal val="visible"/>
                                      </p:to>
                                    </p:set>
                                    <p:anim calcmode="lin" valueType="num">
                                      <p:cBhvr>
                                        <p:cTn id="24" dur="500" fill="hold"/>
                                        <p:tgtEl>
                                          <p:spTgt spid="1028"/>
                                        </p:tgtEl>
                                        <p:attrNameLst>
                                          <p:attrName>ppt_w</p:attrName>
                                        </p:attrNameLst>
                                      </p:cBhvr>
                                      <p:tavLst>
                                        <p:tav tm="0">
                                          <p:val>
                                            <p:fltVal val="0"/>
                                          </p:val>
                                        </p:tav>
                                        <p:tav tm="100000">
                                          <p:val>
                                            <p:strVal val="#ppt_w"/>
                                          </p:val>
                                        </p:tav>
                                      </p:tavLst>
                                    </p:anim>
                                    <p:anim calcmode="lin" valueType="num">
                                      <p:cBhvr>
                                        <p:cTn id="25" dur="500" fill="hold"/>
                                        <p:tgtEl>
                                          <p:spTgt spid="1028"/>
                                        </p:tgtEl>
                                        <p:attrNameLst>
                                          <p:attrName>ppt_h</p:attrName>
                                        </p:attrNameLst>
                                      </p:cBhvr>
                                      <p:tavLst>
                                        <p:tav tm="0">
                                          <p:val>
                                            <p:fltVal val="0"/>
                                          </p:val>
                                        </p:tav>
                                        <p:tav tm="100000">
                                          <p:val>
                                            <p:strVal val="#ppt_h"/>
                                          </p:val>
                                        </p:tav>
                                      </p:tavLst>
                                    </p:anim>
                                    <p:animEffect transition="in" filter="fade">
                                      <p:cBhvr>
                                        <p:cTn id="26" dur="500"/>
                                        <p:tgtEl>
                                          <p:spTgt spid="102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7"/>
                                        </p:tgtEl>
                                      </p:cBhvr>
                                    </p:animEffect>
                                    <p:set>
                                      <p:cBhvr>
                                        <p:cTn id="31" dur="1" fill="hold">
                                          <p:stCondLst>
                                            <p:cond delay="499"/>
                                          </p:stCondLst>
                                        </p:cTn>
                                        <p:tgtEl>
                                          <p:spTgt spid="7"/>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028"/>
                                        </p:tgtEl>
                                      </p:cBhvr>
                                    </p:animEffect>
                                    <p:set>
                                      <p:cBhvr>
                                        <p:cTn id="34" dur="1" fill="hold">
                                          <p:stCondLst>
                                            <p:cond delay="499"/>
                                          </p:stCondLst>
                                        </p:cTn>
                                        <p:tgtEl>
                                          <p:spTgt spid="1028"/>
                                        </p:tgtEl>
                                        <p:attrNameLst>
                                          <p:attrName>style.visibility</p:attrName>
                                        </p:attrNameLst>
                                      </p:cBhvr>
                                      <p:to>
                                        <p:strVal val="hidden"/>
                                      </p:to>
                                    </p:set>
                                  </p:childTnLst>
                                </p:cTn>
                              </p:par>
                            </p:childTnLst>
                          </p:cTn>
                        </p:par>
                        <p:par>
                          <p:cTn id="35" fill="hold">
                            <p:stCondLst>
                              <p:cond delay="500"/>
                            </p:stCondLst>
                            <p:childTnLst>
                              <p:par>
                                <p:cTn id="36" presetID="2" presetClass="entr" presetSubtype="4" fill="hold" grpId="0" nodeType="after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500" fill="hold"/>
                                        <p:tgtEl>
                                          <p:spTgt spid="18"/>
                                        </p:tgtEl>
                                        <p:attrNameLst>
                                          <p:attrName>ppt_x</p:attrName>
                                        </p:attrNameLst>
                                      </p:cBhvr>
                                      <p:tavLst>
                                        <p:tav tm="0">
                                          <p:val>
                                            <p:strVal val="#ppt_x"/>
                                          </p:val>
                                        </p:tav>
                                        <p:tav tm="100000">
                                          <p:val>
                                            <p:strVal val="#ppt_x"/>
                                          </p:val>
                                        </p:tav>
                                      </p:tavLst>
                                    </p:anim>
                                    <p:anim calcmode="lin" valueType="num">
                                      <p:cBhvr additive="base">
                                        <p:cTn id="39" dur="500" fill="hold"/>
                                        <p:tgtEl>
                                          <p:spTgt spid="18"/>
                                        </p:tgtEl>
                                        <p:attrNameLst>
                                          <p:attrName>ppt_y</p:attrName>
                                        </p:attrNameLst>
                                      </p:cBhvr>
                                      <p:tavLst>
                                        <p:tav tm="0">
                                          <p:val>
                                            <p:strVal val="1+#ppt_h/2"/>
                                          </p:val>
                                        </p:tav>
                                        <p:tav tm="100000">
                                          <p:val>
                                            <p:strVal val="#ppt_y"/>
                                          </p:val>
                                        </p:tav>
                                      </p:tavLst>
                                    </p:anim>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18">
                                            <p:txEl>
                                              <p:pRg st="0" end="0"/>
                                            </p:txEl>
                                          </p:spTgt>
                                        </p:tgtEl>
                                        <p:attrNameLst>
                                          <p:attrName>style.visibility</p:attrName>
                                        </p:attrNameLst>
                                      </p:cBhvr>
                                      <p:to>
                                        <p:strVal val="visible"/>
                                      </p:to>
                                    </p:set>
                                    <p:animEffect transition="in" filter="fade">
                                      <p:cBhvr>
                                        <p:cTn id="43" dur="500"/>
                                        <p:tgtEl>
                                          <p:spTgt spid="18">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8">
                                            <p:txEl>
                                              <p:pRg st="1" end="1"/>
                                            </p:txEl>
                                          </p:spTgt>
                                        </p:tgtEl>
                                        <p:attrNameLst>
                                          <p:attrName>style.visibility</p:attrName>
                                        </p:attrNameLst>
                                      </p:cBhvr>
                                      <p:to>
                                        <p:strVal val="visible"/>
                                      </p:to>
                                    </p:set>
                                    <p:animEffect transition="in" filter="fade">
                                      <p:cBhvr>
                                        <p:cTn id="48" dur="500"/>
                                        <p:tgtEl>
                                          <p:spTgt spid="18">
                                            <p:txEl>
                                              <p:pRg st="1" end="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8">
                                            <p:txEl>
                                              <p:pRg st="2" end="2"/>
                                            </p:txEl>
                                          </p:spTgt>
                                        </p:tgtEl>
                                        <p:attrNameLst>
                                          <p:attrName>style.visibility</p:attrName>
                                        </p:attrNameLst>
                                      </p:cBhvr>
                                      <p:to>
                                        <p:strVal val="visible"/>
                                      </p:to>
                                    </p:set>
                                    <p:animEffect transition="in" filter="fade">
                                      <p:cBhvr>
                                        <p:cTn id="53" dur="500"/>
                                        <p:tgtEl>
                                          <p:spTgt spid="18">
                                            <p:txEl>
                                              <p:pRg st="2" end="2"/>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18">
                                            <p:txEl>
                                              <p:pRg st="0" end="0"/>
                                            </p:txEl>
                                          </p:spTgt>
                                        </p:tgtEl>
                                      </p:cBhvr>
                                    </p:animEffect>
                                    <p:set>
                                      <p:cBhvr>
                                        <p:cTn id="58" dur="1" fill="hold">
                                          <p:stCondLst>
                                            <p:cond delay="499"/>
                                          </p:stCondLst>
                                        </p:cTn>
                                        <p:tgtEl>
                                          <p:spTgt spid="18">
                                            <p:txEl>
                                              <p:pRg st="0" end="0"/>
                                            </p:txEl>
                                          </p:spTgt>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8">
                                            <p:txEl>
                                              <p:pRg st="1" end="1"/>
                                            </p:txEl>
                                          </p:spTgt>
                                        </p:tgtEl>
                                      </p:cBhvr>
                                    </p:animEffect>
                                    <p:set>
                                      <p:cBhvr>
                                        <p:cTn id="61" dur="1" fill="hold">
                                          <p:stCondLst>
                                            <p:cond delay="499"/>
                                          </p:stCondLst>
                                        </p:cTn>
                                        <p:tgtEl>
                                          <p:spTgt spid="18">
                                            <p:txEl>
                                              <p:pRg st="1" end="1"/>
                                            </p:txEl>
                                          </p:spTgt>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18">
                                            <p:txEl>
                                              <p:pRg st="2" end="2"/>
                                            </p:txEl>
                                          </p:spTgt>
                                        </p:tgtEl>
                                      </p:cBhvr>
                                    </p:animEffect>
                                    <p:set>
                                      <p:cBhvr>
                                        <p:cTn id="64" dur="1" fill="hold">
                                          <p:stCondLst>
                                            <p:cond delay="499"/>
                                          </p:stCondLst>
                                        </p:cTn>
                                        <p:tgtEl>
                                          <p:spTgt spid="18">
                                            <p:txEl>
                                              <p:pRg st="2" end="2"/>
                                            </p:txEl>
                                          </p:spTgt>
                                        </p:tgtEl>
                                        <p:attrNameLst>
                                          <p:attrName>style.visibility</p:attrName>
                                        </p:attrNameLst>
                                      </p:cBhvr>
                                      <p:to>
                                        <p:strVal val="hidden"/>
                                      </p:to>
                                    </p:set>
                                  </p:childTnLst>
                                </p:cTn>
                              </p:par>
                            </p:childTnLst>
                          </p:cTn>
                        </p:par>
                        <p:par>
                          <p:cTn id="65" fill="hold">
                            <p:stCondLst>
                              <p:cond delay="500"/>
                            </p:stCondLst>
                            <p:childTnLst>
                              <p:par>
                                <p:cTn id="66" presetID="10" presetClass="entr" presetSubtype="0" fill="hold" nodeType="afterEffect">
                                  <p:stCondLst>
                                    <p:cond delay="0"/>
                                  </p:stCondLst>
                                  <p:childTnLst>
                                    <p:set>
                                      <p:cBhvr>
                                        <p:cTn id="67" dur="1" fill="hold">
                                          <p:stCondLst>
                                            <p:cond delay="0"/>
                                          </p:stCondLst>
                                        </p:cTn>
                                        <p:tgtEl>
                                          <p:spTgt spid="21">
                                            <p:txEl>
                                              <p:pRg st="0" end="0"/>
                                            </p:txEl>
                                          </p:spTgt>
                                        </p:tgtEl>
                                        <p:attrNameLst>
                                          <p:attrName>style.visibility</p:attrName>
                                        </p:attrNameLst>
                                      </p:cBhvr>
                                      <p:to>
                                        <p:strVal val="visible"/>
                                      </p:to>
                                    </p:set>
                                    <p:animEffect transition="in" filter="fade">
                                      <p:cBhvr>
                                        <p:cTn id="68" dur="500"/>
                                        <p:tgtEl>
                                          <p:spTgt spid="21">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1">
                                            <p:txEl>
                                              <p:pRg st="1" end="1"/>
                                            </p:txEl>
                                          </p:spTgt>
                                        </p:tgtEl>
                                        <p:attrNameLst>
                                          <p:attrName>style.visibility</p:attrName>
                                        </p:attrNameLst>
                                      </p:cBhvr>
                                      <p:to>
                                        <p:strVal val="visible"/>
                                      </p:to>
                                    </p:set>
                                    <p:animEffect transition="in" filter="fade">
                                      <p:cBhvr>
                                        <p:cTn id="73" dur="500"/>
                                        <p:tgtEl>
                                          <p:spTgt spid="21">
                                            <p:txEl>
                                              <p:pRg st="1" end="1"/>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1">
                                            <p:txEl>
                                              <p:pRg st="2" end="2"/>
                                            </p:txEl>
                                          </p:spTgt>
                                        </p:tgtEl>
                                        <p:attrNameLst>
                                          <p:attrName>style.visibility</p:attrName>
                                        </p:attrNameLst>
                                      </p:cBhvr>
                                      <p:to>
                                        <p:strVal val="visible"/>
                                      </p:to>
                                    </p:set>
                                    <p:animEffect transition="in" filter="fade">
                                      <p:cBhvr>
                                        <p:cTn id="78" dur="500"/>
                                        <p:tgtEl>
                                          <p:spTgt spid="21">
                                            <p:txEl>
                                              <p:pRg st="2" end="2"/>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21">
                                            <p:txEl>
                                              <p:pRg st="3" end="3"/>
                                            </p:txEl>
                                          </p:spTgt>
                                        </p:tgtEl>
                                        <p:attrNameLst>
                                          <p:attrName>style.visibility</p:attrName>
                                        </p:attrNameLst>
                                      </p:cBhvr>
                                      <p:to>
                                        <p:strVal val="visible"/>
                                      </p:to>
                                    </p:set>
                                    <p:animEffect transition="in" filter="fade">
                                      <p:cBhvr>
                                        <p:cTn id="83" dur="500"/>
                                        <p:tgtEl>
                                          <p:spTgt spid="2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3BE4DE-A538-3D05-EADB-B7CCF8D28F85}"/>
              </a:ext>
            </a:extLst>
          </p:cNvPr>
          <p:cNvSpPr/>
          <p:nvPr/>
        </p:nvSpPr>
        <p:spPr>
          <a:xfrm>
            <a:off x="140115" y="176530"/>
            <a:ext cx="4290371" cy="6504940"/>
          </a:xfrm>
          <a:prstGeom prst="rect">
            <a:avLst/>
          </a:prstGeom>
          <a:solidFill>
            <a:srgbClr val="3B3B5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5300" dirty="0">
                <a:solidFill>
                  <a:srgbClr val="EFEFF5"/>
                </a:solidFill>
                <a:latin typeface="Abadi" panose="020B0604020104020204" pitchFamily="34" charset="0"/>
              </a:rPr>
              <a:t>Repercussions</a:t>
            </a:r>
          </a:p>
        </p:txBody>
      </p:sp>
      <p:sp>
        <p:nvSpPr>
          <p:cNvPr id="5" name="Rectangle 4">
            <a:extLst>
              <a:ext uri="{FF2B5EF4-FFF2-40B4-BE49-F238E27FC236}">
                <a16:creationId xmlns:a16="http://schemas.microsoft.com/office/drawing/2014/main" id="{2002FE66-47B2-6790-8266-AD19EFB0A851}"/>
              </a:ext>
            </a:extLst>
          </p:cNvPr>
          <p:cNvSpPr/>
          <p:nvPr/>
        </p:nvSpPr>
        <p:spPr>
          <a:xfrm>
            <a:off x="4561114" y="176530"/>
            <a:ext cx="7433681" cy="6518184"/>
          </a:xfrm>
          <a:prstGeom prst="rect">
            <a:avLst/>
          </a:prstGeom>
          <a:solidFill>
            <a:srgbClr val="9B9BC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buFont typeface="Arial" panose="020B0604020202020204" pitchFamily="34" charset="0"/>
              <a:buChar char="•"/>
            </a:pPr>
            <a:r>
              <a:rPr lang="en-CA" sz="4400" dirty="0">
                <a:solidFill>
                  <a:srgbClr val="13131F"/>
                </a:solidFill>
                <a:latin typeface="Abadi" panose="020B0604020104020204" pitchFamily="34" charset="0"/>
              </a:rPr>
              <a:t>Admonition/censure</a:t>
            </a:r>
          </a:p>
          <a:p>
            <a:pPr marL="571500" indent="-571500">
              <a:buFont typeface="Arial" panose="020B0604020202020204" pitchFamily="34" charset="0"/>
              <a:buChar char="•"/>
            </a:pPr>
            <a:r>
              <a:rPr lang="en-CA" sz="4400" dirty="0">
                <a:solidFill>
                  <a:srgbClr val="13131F"/>
                </a:solidFill>
                <a:latin typeface="Abadi" panose="020B0604020104020204" pitchFamily="34" charset="0"/>
              </a:rPr>
              <a:t>Letter of apology/reflection</a:t>
            </a:r>
          </a:p>
          <a:p>
            <a:pPr marL="571500" indent="-571500">
              <a:buFont typeface="Arial" panose="020B0604020202020204" pitchFamily="34" charset="0"/>
              <a:buChar char="•"/>
            </a:pPr>
            <a:r>
              <a:rPr lang="en-CA" sz="4400" dirty="0">
                <a:solidFill>
                  <a:srgbClr val="13131F"/>
                </a:solidFill>
                <a:latin typeface="Abadi" panose="020B0604020104020204" pitchFamily="34" charset="0"/>
              </a:rPr>
              <a:t>Educational session</a:t>
            </a:r>
          </a:p>
          <a:p>
            <a:pPr marL="571500" indent="-571500">
              <a:buFont typeface="Arial" panose="020B0604020202020204" pitchFamily="34" charset="0"/>
              <a:buChar char="•"/>
            </a:pPr>
            <a:r>
              <a:rPr lang="en-CA" sz="4400" dirty="0">
                <a:solidFill>
                  <a:srgbClr val="13131F"/>
                </a:solidFill>
                <a:latin typeface="Abadi" panose="020B0604020104020204" pitchFamily="34" charset="0"/>
              </a:rPr>
              <a:t>Repeating assignment</a:t>
            </a:r>
          </a:p>
          <a:p>
            <a:pPr marL="571500" indent="-571500">
              <a:buFont typeface="Arial" panose="020B0604020202020204" pitchFamily="34" charset="0"/>
              <a:buChar char="•"/>
            </a:pPr>
            <a:r>
              <a:rPr lang="en-CA" sz="4400" dirty="0">
                <a:solidFill>
                  <a:srgbClr val="13131F"/>
                </a:solidFill>
                <a:latin typeface="Abadi" panose="020B0604020104020204" pitchFamily="34" charset="0"/>
              </a:rPr>
              <a:t>Mark reduction</a:t>
            </a:r>
          </a:p>
          <a:p>
            <a:pPr marL="571500" indent="-571500">
              <a:buFont typeface="Arial" panose="020B0604020202020204" pitchFamily="34" charset="0"/>
              <a:buChar char="•"/>
            </a:pPr>
            <a:r>
              <a:rPr lang="en-CA" sz="4400" dirty="0">
                <a:solidFill>
                  <a:srgbClr val="13131F"/>
                </a:solidFill>
                <a:latin typeface="Abadi" panose="020B0604020104020204" pitchFamily="34" charset="0"/>
              </a:rPr>
              <a:t>Denial of registration</a:t>
            </a:r>
          </a:p>
          <a:p>
            <a:pPr marL="571500" indent="-571500">
              <a:buFont typeface="Arial" panose="020B0604020202020204" pitchFamily="34" charset="0"/>
              <a:buChar char="•"/>
            </a:pPr>
            <a:r>
              <a:rPr lang="en-CA" sz="4400" dirty="0">
                <a:solidFill>
                  <a:srgbClr val="13131F"/>
                </a:solidFill>
                <a:latin typeface="Abadi" panose="020B0604020104020204" pitchFamily="34" charset="0"/>
              </a:rPr>
              <a:t>Suspension</a:t>
            </a:r>
          </a:p>
          <a:p>
            <a:pPr marL="571500" indent="-571500">
              <a:buFont typeface="Arial" panose="020B0604020202020204" pitchFamily="34" charset="0"/>
              <a:buChar char="•"/>
            </a:pPr>
            <a:r>
              <a:rPr lang="en-CA" sz="4400" dirty="0">
                <a:solidFill>
                  <a:srgbClr val="13131F"/>
                </a:solidFill>
                <a:latin typeface="Abadi" panose="020B0604020104020204" pitchFamily="34" charset="0"/>
              </a:rPr>
              <a:t>Expulsion</a:t>
            </a:r>
          </a:p>
          <a:p>
            <a:pPr marL="571500" indent="-571500">
              <a:buFont typeface="Arial" panose="020B0604020202020204" pitchFamily="34" charset="0"/>
              <a:buChar char="•"/>
            </a:pPr>
            <a:r>
              <a:rPr lang="en-CA" sz="4400" dirty="0">
                <a:solidFill>
                  <a:srgbClr val="13131F"/>
                </a:solidFill>
                <a:latin typeface="Abadi" panose="020B0604020104020204" pitchFamily="34" charset="0"/>
              </a:rPr>
              <a:t>Rescinding degree</a:t>
            </a:r>
            <a:endParaRPr lang="en-CA" sz="3600" dirty="0">
              <a:solidFill>
                <a:srgbClr val="13131F"/>
              </a:solidFill>
              <a:latin typeface="Abadi" panose="020B0604020104020204" pitchFamily="34" charset="0"/>
            </a:endParaRPr>
          </a:p>
        </p:txBody>
      </p:sp>
      <p:sp>
        <p:nvSpPr>
          <p:cNvPr id="6" name="TextBox 5">
            <a:extLst>
              <a:ext uri="{FF2B5EF4-FFF2-40B4-BE49-F238E27FC236}">
                <a16:creationId xmlns:a16="http://schemas.microsoft.com/office/drawing/2014/main" id="{05817BD1-DB5D-F6AC-6A25-CA0982D7D209}"/>
              </a:ext>
            </a:extLst>
          </p:cNvPr>
          <p:cNvSpPr txBox="1"/>
          <p:nvPr/>
        </p:nvSpPr>
        <p:spPr>
          <a:xfrm>
            <a:off x="4816297" y="1613118"/>
            <a:ext cx="6923314" cy="3631763"/>
          </a:xfrm>
          <a:prstGeom prst="rect">
            <a:avLst/>
          </a:prstGeom>
          <a:noFill/>
        </p:spPr>
        <p:txBody>
          <a:bodyPr wrap="square" rtlCol="0">
            <a:spAutoFit/>
          </a:bodyPr>
          <a:lstStyle/>
          <a:p>
            <a:pPr algn="ctr"/>
            <a:r>
              <a:rPr lang="en-CA" sz="11500" b="1" dirty="0">
                <a:solidFill>
                  <a:srgbClr val="13131F"/>
                </a:solidFill>
                <a:latin typeface="Abadi" panose="020B0604020104020204" pitchFamily="34" charset="0"/>
                <a:hlinkClick r:id="rId2">
                  <a:extLst>
                    <a:ext uri="{A12FA001-AC4F-418D-AE19-62706E023703}">
                      <ahyp:hlinkClr xmlns:ahyp="http://schemas.microsoft.com/office/drawing/2018/hyperlinkcolor" val="tx"/>
                    </a:ext>
                  </a:extLst>
                </a:hlinkClick>
              </a:rPr>
              <a:t>Senate Bylaw 31</a:t>
            </a:r>
            <a:endParaRPr lang="en-CA" b="1" dirty="0">
              <a:solidFill>
                <a:srgbClr val="13131F"/>
              </a:solidFill>
              <a:latin typeface="Abadi" panose="020B0604020104020204" pitchFamily="34" charset="0"/>
            </a:endParaRPr>
          </a:p>
        </p:txBody>
      </p:sp>
    </p:spTree>
    <p:extLst>
      <p:ext uri="{BB962C8B-B14F-4D97-AF65-F5344CB8AC3E}">
        <p14:creationId xmlns:p14="http://schemas.microsoft.com/office/powerpoint/2010/main" val="13048742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75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10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75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8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wipe(left)">
                                      <p:cBhvr>
                                        <p:cTn id="32" dur="8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wipe(left)">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wipe(left)">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wipe(left)">
                                      <p:cBhvr>
                                        <p:cTn id="47" dur="750"/>
                                        <p:tgtEl>
                                          <p:spTgt spid="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5">
                                            <p:txEl>
                                              <p:pRg st="0" end="0"/>
                                            </p:txEl>
                                          </p:spTgt>
                                        </p:tgtEl>
                                      </p:cBhvr>
                                    </p:animEffect>
                                    <p:set>
                                      <p:cBhvr>
                                        <p:cTn id="52" dur="1" fill="hold">
                                          <p:stCondLst>
                                            <p:cond delay="499"/>
                                          </p:stCondLst>
                                        </p:cTn>
                                        <p:tgtEl>
                                          <p:spTgt spid="5">
                                            <p:txEl>
                                              <p:pRg st="0" end="0"/>
                                            </p:txEl>
                                          </p:spTgt>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5">
                                            <p:txEl>
                                              <p:pRg st="1" end="1"/>
                                            </p:txEl>
                                          </p:spTgt>
                                        </p:tgtEl>
                                      </p:cBhvr>
                                    </p:animEffect>
                                    <p:set>
                                      <p:cBhvr>
                                        <p:cTn id="55" dur="1" fill="hold">
                                          <p:stCondLst>
                                            <p:cond delay="499"/>
                                          </p:stCondLst>
                                        </p:cTn>
                                        <p:tgtEl>
                                          <p:spTgt spid="5">
                                            <p:txEl>
                                              <p:pRg st="1" end="1"/>
                                            </p:txEl>
                                          </p:spTgt>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5">
                                            <p:txEl>
                                              <p:pRg st="2" end="2"/>
                                            </p:txEl>
                                          </p:spTgt>
                                        </p:tgtEl>
                                      </p:cBhvr>
                                    </p:animEffect>
                                    <p:set>
                                      <p:cBhvr>
                                        <p:cTn id="58" dur="1" fill="hold">
                                          <p:stCondLst>
                                            <p:cond delay="499"/>
                                          </p:stCondLst>
                                        </p:cTn>
                                        <p:tgtEl>
                                          <p:spTgt spid="5">
                                            <p:txEl>
                                              <p:pRg st="2" end="2"/>
                                            </p:txEl>
                                          </p:spTgt>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5">
                                            <p:txEl>
                                              <p:pRg st="3" end="3"/>
                                            </p:txEl>
                                          </p:spTgt>
                                        </p:tgtEl>
                                      </p:cBhvr>
                                    </p:animEffect>
                                    <p:set>
                                      <p:cBhvr>
                                        <p:cTn id="61" dur="1" fill="hold">
                                          <p:stCondLst>
                                            <p:cond delay="499"/>
                                          </p:stCondLst>
                                        </p:cTn>
                                        <p:tgtEl>
                                          <p:spTgt spid="5">
                                            <p:txEl>
                                              <p:pRg st="3" end="3"/>
                                            </p:txEl>
                                          </p:spTgt>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5">
                                            <p:txEl>
                                              <p:pRg st="4" end="4"/>
                                            </p:txEl>
                                          </p:spTgt>
                                        </p:tgtEl>
                                      </p:cBhvr>
                                    </p:animEffect>
                                    <p:set>
                                      <p:cBhvr>
                                        <p:cTn id="64" dur="1" fill="hold">
                                          <p:stCondLst>
                                            <p:cond delay="499"/>
                                          </p:stCondLst>
                                        </p:cTn>
                                        <p:tgtEl>
                                          <p:spTgt spid="5">
                                            <p:txEl>
                                              <p:pRg st="4" end="4"/>
                                            </p:txEl>
                                          </p:spTgt>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5">
                                            <p:txEl>
                                              <p:pRg st="5" end="5"/>
                                            </p:txEl>
                                          </p:spTgt>
                                        </p:tgtEl>
                                      </p:cBhvr>
                                    </p:animEffect>
                                    <p:set>
                                      <p:cBhvr>
                                        <p:cTn id="67" dur="1" fill="hold">
                                          <p:stCondLst>
                                            <p:cond delay="499"/>
                                          </p:stCondLst>
                                        </p:cTn>
                                        <p:tgtEl>
                                          <p:spTgt spid="5">
                                            <p:txEl>
                                              <p:pRg st="5" end="5"/>
                                            </p:txEl>
                                          </p:spTgt>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5">
                                            <p:txEl>
                                              <p:pRg st="6" end="6"/>
                                            </p:txEl>
                                          </p:spTgt>
                                        </p:tgtEl>
                                      </p:cBhvr>
                                    </p:animEffect>
                                    <p:set>
                                      <p:cBhvr>
                                        <p:cTn id="70" dur="1" fill="hold">
                                          <p:stCondLst>
                                            <p:cond delay="499"/>
                                          </p:stCondLst>
                                        </p:cTn>
                                        <p:tgtEl>
                                          <p:spTgt spid="5">
                                            <p:txEl>
                                              <p:pRg st="6" end="6"/>
                                            </p:txEl>
                                          </p:spTgt>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5">
                                            <p:txEl>
                                              <p:pRg st="7" end="7"/>
                                            </p:txEl>
                                          </p:spTgt>
                                        </p:tgtEl>
                                      </p:cBhvr>
                                    </p:animEffect>
                                    <p:set>
                                      <p:cBhvr>
                                        <p:cTn id="73" dur="1" fill="hold">
                                          <p:stCondLst>
                                            <p:cond delay="499"/>
                                          </p:stCondLst>
                                        </p:cTn>
                                        <p:tgtEl>
                                          <p:spTgt spid="5">
                                            <p:txEl>
                                              <p:pRg st="7" end="7"/>
                                            </p:txEl>
                                          </p:spTgt>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5">
                                            <p:txEl>
                                              <p:pRg st="8" end="8"/>
                                            </p:txEl>
                                          </p:spTgt>
                                        </p:tgtEl>
                                      </p:cBhvr>
                                    </p:animEffect>
                                    <p:set>
                                      <p:cBhvr>
                                        <p:cTn id="76" dur="1" fill="hold">
                                          <p:stCondLst>
                                            <p:cond delay="499"/>
                                          </p:stCondLst>
                                        </p:cTn>
                                        <p:tgtEl>
                                          <p:spTgt spid="5">
                                            <p:txEl>
                                              <p:pRg st="8" end="8"/>
                                            </p:txEl>
                                          </p:spTgt>
                                        </p:tgtEl>
                                        <p:attrNameLst>
                                          <p:attrName>style.visibility</p:attrName>
                                        </p:attrNameLst>
                                      </p:cBhvr>
                                      <p:to>
                                        <p:strVal val="hidden"/>
                                      </p:to>
                                    </p:set>
                                  </p:childTnLst>
                                </p:cTn>
                              </p:par>
                            </p:childTnLst>
                          </p:cTn>
                        </p:par>
                        <p:par>
                          <p:cTn id="77" fill="hold">
                            <p:stCondLst>
                              <p:cond delay="500"/>
                            </p:stCondLst>
                            <p:childTnLst>
                              <p:par>
                                <p:cTn id="78" presetID="10" presetClass="entr" presetSubtype="0" fill="hold" nodeType="afterEffect">
                                  <p:stCondLst>
                                    <p:cond delay="0"/>
                                  </p:stCondLst>
                                  <p:childTnLst>
                                    <p:set>
                                      <p:cBhvr>
                                        <p:cTn id="79" dur="1" fill="hold">
                                          <p:stCondLst>
                                            <p:cond delay="0"/>
                                          </p:stCondLst>
                                        </p:cTn>
                                        <p:tgtEl>
                                          <p:spTgt spid="6">
                                            <p:txEl>
                                              <p:pRg st="0" end="0"/>
                                            </p:txEl>
                                          </p:spTgt>
                                        </p:tgtEl>
                                        <p:attrNameLst>
                                          <p:attrName>style.visibility</p:attrName>
                                        </p:attrNameLst>
                                      </p:cBhvr>
                                      <p:to>
                                        <p:strVal val="visible"/>
                                      </p:to>
                                    </p:set>
                                    <p:animEffect transition="in" filter="fade">
                                      <p:cBhvr>
                                        <p:cTn id="80"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5D4A07-6BC9-4F64-8A4A-D01867DA51AF}"/>
              </a:ext>
            </a:extLst>
          </p:cNvPr>
          <p:cNvSpPr/>
          <p:nvPr/>
        </p:nvSpPr>
        <p:spPr>
          <a:xfrm>
            <a:off x="427383" y="288235"/>
            <a:ext cx="4939747" cy="6311348"/>
          </a:xfrm>
          <a:prstGeom prst="rect">
            <a:avLst/>
          </a:prstGeom>
          <a:solidFill>
            <a:srgbClr val="AFAFCD"/>
          </a:solidFill>
          <a:ln w="5715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b="1" dirty="0">
                <a:solidFill>
                  <a:srgbClr val="13131F"/>
                </a:solidFill>
                <a:latin typeface="Abadi" panose="020B0604020104020204" pitchFamily="34" charset="0"/>
              </a:rPr>
              <a:t>When to Cite?</a:t>
            </a:r>
            <a:endParaRPr lang="en-CA" sz="8800" b="1" dirty="0">
              <a:solidFill>
                <a:srgbClr val="13131F"/>
              </a:solidFill>
              <a:latin typeface="Abadi" panose="020B0604020104020204" pitchFamily="34" charset="0"/>
            </a:endParaRPr>
          </a:p>
        </p:txBody>
      </p:sp>
      <p:pic>
        <p:nvPicPr>
          <p:cNvPr id="6" name="Picture 5" descr="Business woman fingers on chin">
            <a:extLst>
              <a:ext uri="{FF2B5EF4-FFF2-40B4-BE49-F238E27FC236}">
                <a16:creationId xmlns:a16="http://schemas.microsoft.com/office/drawing/2014/main" id="{FC8740C2-7D7A-4E3A-BF25-EC064760E7FA}"/>
              </a:ext>
            </a:extLst>
          </p:cNvPr>
          <p:cNvPicPr>
            <a:picLocks noChangeAspect="1"/>
          </p:cNvPicPr>
          <p:nvPr/>
        </p:nvPicPr>
        <p:blipFill rotWithShape="1">
          <a:blip r:embed="rId2">
            <a:extLst>
              <a:ext uri="{28A0092B-C50C-407E-A947-70E740481C1C}">
                <a14:useLocalDpi xmlns:a14="http://schemas.microsoft.com/office/drawing/2010/main" val="0"/>
              </a:ext>
            </a:extLst>
          </a:blip>
          <a:srcRect l="1" r="-7603" b="56111"/>
          <a:stretch/>
        </p:blipFill>
        <p:spPr>
          <a:xfrm>
            <a:off x="6472100" y="149482"/>
            <a:ext cx="4653100" cy="6708518"/>
          </a:xfrm>
          <a:prstGeom prst="rect">
            <a:avLst/>
          </a:prstGeom>
        </p:spPr>
      </p:pic>
    </p:spTree>
    <p:extLst>
      <p:ext uri="{BB962C8B-B14F-4D97-AF65-F5344CB8AC3E}">
        <p14:creationId xmlns:p14="http://schemas.microsoft.com/office/powerpoint/2010/main" val="376256956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808DB-1D26-47D9-9C46-C41D9E7B4F78}"/>
              </a:ext>
            </a:extLst>
          </p:cNvPr>
          <p:cNvSpPr>
            <a:spLocks noGrp="1"/>
          </p:cNvSpPr>
          <p:nvPr>
            <p:ph type="title"/>
          </p:nvPr>
        </p:nvSpPr>
        <p:spPr>
          <a:xfrm>
            <a:off x="8639175" y="276225"/>
            <a:ext cx="3276600" cy="6324599"/>
          </a:xfrm>
          <a:solidFill>
            <a:srgbClr val="13131F"/>
          </a:solidFill>
          <a:ln>
            <a:noFill/>
          </a:ln>
        </p:spPr>
        <p:txBody>
          <a:bodyPr>
            <a:normAutofit/>
          </a:bodyPr>
          <a:lstStyle/>
          <a:p>
            <a:pPr algn="ctr"/>
            <a:r>
              <a:rPr lang="en-CA" sz="4000" dirty="0">
                <a:solidFill>
                  <a:schemeClr val="bg1"/>
                </a:solidFill>
                <a:latin typeface="Abadi" panose="020B0604020104020204" pitchFamily="34" charset="0"/>
              </a:rPr>
              <a:t>ANSWER</a:t>
            </a:r>
          </a:p>
        </p:txBody>
      </p:sp>
      <p:sp>
        <p:nvSpPr>
          <p:cNvPr id="3" name="Content Placeholder 2">
            <a:extLst>
              <a:ext uri="{FF2B5EF4-FFF2-40B4-BE49-F238E27FC236}">
                <a16:creationId xmlns:a16="http://schemas.microsoft.com/office/drawing/2014/main" id="{B63A7185-4FB1-4E96-9BAE-24FF8AE9D048}"/>
              </a:ext>
            </a:extLst>
          </p:cNvPr>
          <p:cNvSpPr>
            <a:spLocks noGrp="1"/>
          </p:cNvSpPr>
          <p:nvPr>
            <p:ph idx="1"/>
          </p:nvPr>
        </p:nvSpPr>
        <p:spPr>
          <a:xfrm>
            <a:off x="276225" y="257176"/>
            <a:ext cx="5753095" cy="4533899"/>
          </a:xfrm>
          <a:solidFill>
            <a:srgbClr val="3B3B5F"/>
          </a:solidFill>
          <a:ln>
            <a:noFill/>
          </a:ln>
        </p:spPr>
        <p:txBody>
          <a:bodyPr anchor="ctr">
            <a:normAutofit/>
          </a:bodyPr>
          <a:lstStyle/>
          <a:p>
            <a:pPr marL="0" indent="0" algn="ctr">
              <a:buNone/>
            </a:pPr>
            <a:r>
              <a:rPr lang="en-US" sz="3600" dirty="0">
                <a:solidFill>
                  <a:schemeClr val="bg1"/>
                </a:solidFill>
                <a:latin typeface="Abadi" panose="020B0604020104020204" pitchFamily="34" charset="0"/>
              </a:rPr>
              <a:t>You need to provide citations and references whenever an idea you present or statement you make is dependent on the work of others. </a:t>
            </a:r>
          </a:p>
        </p:txBody>
      </p:sp>
      <p:sp>
        <p:nvSpPr>
          <p:cNvPr id="4" name="Content Placeholder 2">
            <a:extLst>
              <a:ext uri="{FF2B5EF4-FFF2-40B4-BE49-F238E27FC236}">
                <a16:creationId xmlns:a16="http://schemas.microsoft.com/office/drawing/2014/main" id="{A8D6DAF4-01C8-4A41-AE7A-B1859F530A88}"/>
              </a:ext>
            </a:extLst>
          </p:cNvPr>
          <p:cNvSpPr txBox="1">
            <a:spLocks/>
          </p:cNvSpPr>
          <p:nvPr/>
        </p:nvSpPr>
        <p:spPr>
          <a:xfrm>
            <a:off x="276225" y="5076823"/>
            <a:ext cx="8172451" cy="1524001"/>
          </a:xfrm>
          <a:prstGeom prst="rect">
            <a:avLst/>
          </a:prstGeom>
          <a:solidFill>
            <a:srgbClr val="A0A0C4"/>
          </a:solidFill>
          <a:ln>
            <a:no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CA" dirty="0">
              <a:latin typeface="Abadi" panose="020B0604020104020204" pitchFamily="34" charset="0"/>
            </a:endParaRPr>
          </a:p>
        </p:txBody>
      </p:sp>
      <p:sp>
        <p:nvSpPr>
          <p:cNvPr id="5" name="Content Placeholder 2">
            <a:extLst>
              <a:ext uri="{FF2B5EF4-FFF2-40B4-BE49-F238E27FC236}">
                <a16:creationId xmlns:a16="http://schemas.microsoft.com/office/drawing/2014/main" id="{6B8B9A2C-BD18-4C07-A7B4-6AD2BBFAF639}"/>
              </a:ext>
            </a:extLst>
          </p:cNvPr>
          <p:cNvSpPr txBox="1">
            <a:spLocks/>
          </p:cNvSpPr>
          <p:nvPr/>
        </p:nvSpPr>
        <p:spPr>
          <a:xfrm>
            <a:off x="6248397" y="257176"/>
            <a:ext cx="2171700" cy="2438400"/>
          </a:xfrm>
          <a:prstGeom prst="rect">
            <a:avLst/>
          </a:prstGeom>
          <a:solidFill>
            <a:srgbClr val="C1C1D9"/>
          </a:solidFill>
          <a:ln>
            <a:no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CA" dirty="0">
              <a:latin typeface="Abadi" panose="020B0604020104020204" pitchFamily="34" charset="0"/>
            </a:endParaRPr>
          </a:p>
        </p:txBody>
      </p:sp>
      <p:pic>
        <p:nvPicPr>
          <p:cNvPr id="7" name="Graphic 6" descr="Quotes with solid fill">
            <a:extLst>
              <a:ext uri="{FF2B5EF4-FFF2-40B4-BE49-F238E27FC236}">
                <a16:creationId xmlns:a16="http://schemas.microsoft.com/office/drawing/2014/main" id="{12C8CE56-587C-47DC-A26E-DA1E457F87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248398" y="2800350"/>
            <a:ext cx="2171699" cy="2171699"/>
          </a:xfrm>
          <a:prstGeom prst="rect">
            <a:avLst/>
          </a:prstGeom>
        </p:spPr>
      </p:pic>
    </p:spTree>
    <p:extLst>
      <p:ext uri="{BB962C8B-B14F-4D97-AF65-F5344CB8AC3E}">
        <p14:creationId xmlns:p14="http://schemas.microsoft.com/office/powerpoint/2010/main" val="979328055"/>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8A3A5E6-5909-4AF8-A942-F7C1B0D0C86F}"/>
              </a:ext>
            </a:extLst>
          </p:cNvPr>
          <p:cNvSpPr>
            <a:spLocks noGrp="1"/>
          </p:cNvSpPr>
          <p:nvPr>
            <p:ph idx="1"/>
          </p:nvPr>
        </p:nvSpPr>
        <p:spPr>
          <a:xfrm>
            <a:off x="521854" y="510309"/>
            <a:ext cx="11148291" cy="5837382"/>
          </a:xfrm>
          <a:solidFill>
            <a:srgbClr val="3B3B5F"/>
          </a:solidFill>
          <a:ln>
            <a:noFill/>
          </a:ln>
        </p:spPr>
        <p:txBody>
          <a:bodyPr>
            <a:normAutofit/>
          </a:bodyPr>
          <a:lstStyle/>
          <a:p>
            <a:pPr marL="0" indent="0" algn="ctr">
              <a:buNone/>
            </a:pPr>
            <a:r>
              <a:rPr lang="en-US" sz="4400" b="1" dirty="0">
                <a:solidFill>
                  <a:srgbClr val="FFFFFF"/>
                </a:solidFill>
                <a:latin typeface="Abadi" panose="020B0604020104020204" pitchFamily="34" charset="0"/>
                <a:cs typeface="Times New Roman" panose="02020603050405020304" pitchFamily="18" charset="0"/>
              </a:rPr>
              <a:t>Beyoncé</a:t>
            </a:r>
          </a:p>
          <a:p>
            <a:pPr marL="0" indent="0" algn="ctr">
              <a:buNone/>
            </a:pPr>
            <a:endParaRPr lang="en-US" sz="4400" b="1" dirty="0">
              <a:solidFill>
                <a:srgbClr val="FFFFFF"/>
              </a:solidFill>
              <a:latin typeface="Abadi" panose="020B0604020104020204" pitchFamily="34" charset="0"/>
              <a:cs typeface="Times New Roman" panose="02020603050405020304" pitchFamily="18" charset="0"/>
            </a:endParaRPr>
          </a:p>
          <a:p>
            <a:pPr marL="0" indent="0" algn="ctr">
              <a:buNone/>
            </a:pPr>
            <a:endParaRPr lang="en-US" sz="4400" b="1" dirty="0">
              <a:solidFill>
                <a:srgbClr val="FFFFFF"/>
              </a:solidFill>
              <a:latin typeface="Abadi" panose="020B0604020104020204" pitchFamily="34" charset="0"/>
              <a:cs typeface="Times New Roman" panose="02020603050405020304" pitchFamily="18" charset="0"/>
            </a:endParaRPr>
          </a:p>
          <a:p>
            <a:pPr marL="0" indent="0" algn="ctr">
              <a:buNone/>
            </a:pPr>
            <a:endParaRPr lang="en-US" sz="4400" b="1" dirty="0">
              <a:solidFill>
                <a:srgbClr val="FFFFFF"/>
              </a:solidFill>
              <a:latin typeface="Abadi" panose="020B0604020104020204" pitchFamily="34" charset="0"/>
              <a:cs typeface="Times New Roman" panose="02020603050405020304" pitchFamily="18" charset="0"/>
            </a:endParaRPr>
          </a:p>
          <a:p>
            <a:pPr marL="0" indent="0" algn="ctr">
              <a:buNone/>
            </a:pPr>
            <a:endParaRPr lang="en-US" sz="4400" b="1" dirty="0">
              <a:solidFill>
                <a:srgbClr val="FFFFFF"/>
              </a:solidFill>
              <a:latin typeface="Abadi" panose="020B0604020104020204" pitchFamily="34" charset="0"/>
              <a:cs typeface="Times New Roman" panose="02020603050405020304" pitchFamily="18" charset="0"/>
            </a:endParaRPr>
          </a:p>
          <a:p>
            <a:pPr marL="0" indent="0" algn="ctr">
              <a:buNone/>
            </a:pPr>
            <a:endParaRPr lang="en-US" sz="4400" b="1" dirty="0">
              <a:solidFill>
                <a:srgbClr val="FFFFFF"/>
              </a:solidFill>
              <a:latin typeface="Abadi" panose="020B0604020104020204" pitchFamily="34" charset="0"/>
              <a:cs typeface="Times New Roman" panose="02020603050405020304" pitchFamily="18" charset="0"/>
            </a:endParaRPr>
          </a:p>
          <a:p>
            <a:pPr marL="0" indent="0" algn="ctr">
              <a:buNone/>
            </a:pPr>
            <a:endParaRPr lang="en-US" sz="4400" b="1" dirty="0">
              <a:solidFill>
                <a:srgbClr val="FFFFFF"/>
              </a:solidFill>
              <a:latin typeface="Abadi" panose="020B0604020104020204" pitchFamily="34" charset="0"/>
              <a:cs typeface="Times New Roman" panose="02020603050405020304" pitchFamily="18" charset="0"/>
            </a:endParaRPr>
          </a:p>
          <a:p>
            <a:pPr marL="0" indent="0" algn="ctr">
              <a:buNone/>
            </a:pPr>
            <a:r>
              <a:rPr lang="en-US" sz="3200" b="1" dirty="0">
                <a:solidFill>
                  <a:srgbClr val="FFFFFF"/>
                </a:solidFill>
                <a:latin typeface="Abadi" panose="020B0604020104020204" pitchFamily="34" charset="0"/>
                <a:cs typeface="Times New Roman" panose="02020603050405020304" pitchFamily="18" charset="0"/>
              </a:rPr>
              <a:t>“If you liked it then you should have put a citation on it.”</a:t>
            </a:r>
            <a:endParaRPr lang="en-CA" sz="3200" b="1" dirty="0">
              <a:latin typeface="Abadi" panose="020B0604020104020204" pitchFamily="34" charset="0"/>
            </a:endParaRPr>
          </a:p>
        </p:txBody>
      </p:sp>
      <p:sp>
        <p:nvSpPr>
          <p:cNvPr id="8" name="Rectangle 7">
            <a:extLst>
              <a:ext uri="{FF2B5EF4-FFF2-40B4-BE49-F238E27FC236}">
                <a16:creationId xmlns:a16="http://schemas.microsoft.com/office/drawing/2014/main" id="{C915767E-9EDA-4A22-BD57-D7258DD9234A}"/>
              </a:ext>
            </a:extLst>
          </p:cNvPr>
          <p:cNvSpPr/>
          <p:nvPr/>
        </p:nvSpPr>
        <p:spPr>
          <a:xfrm>
            <a:off x="1310080" y="1386281"/>
            <a:ext cx="9571838" cy="4085438"/>
          </a:xfrm>
          <a:prstGeom prst="rect">
            <a:avLst/>
          </a:prstGeom>
          <a:solidFill>
            <a:srgbClr val="A0A0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pic>
        <p:nvPicPr>
          <p:cNvPr id="10" name="Picture 9" descr="A group of people posing for the camera&#10;&#10;Description automatically generated">
            <a:extLst>
              <a:ext uri="{FF2B5EF4-FFF2-40B4-BE49-F238E27FC236}">
                <a16:creationId xmlns:a16="http://schemas.microsoft.com/office/drawing/2014/main" id="{CFA4F56F-BEE7-43F9-A854-1487E1E92C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999" y="1957387"/>
            <a:ext cx="4572000" cy="2943225"/>
          </a:xfrm>
          <a:prstGeom prst="rect">
            <a:avLst/>
          </a:prstGeom>
        </p:spPr>
      </p:pic>
    </p:spTree>
    <p:extLst>
      <p:ext uri="{BB962C8B-B14F-4D97-AF65-F5344CB8AC3E}">
        <p14:creationId xmlns:p14="http://schemas.microsoft.com/office/powerpoint/2010/main" val="16853569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1B16C-4ADF-4CC9-875A-396B2D386B54}"/>
              </a:ext>
            </a:extLst>
          </p:cNvPr>
          <p:cNvSpPr>
            <a:spLocks noGrp="1"/>
          </p:cNvSpPr>
          <p:nvPr>
            <p:ph type="title"/>
          </p:nvPr>
        </p:nvSpPr>
        <p:spPr>
          <a:xfrm>
            <a:off x="121298" y="149291"/>
            <a:ext cx="4217438" cy="6578080"/>
          </a:xfrm>
          <a:solidFill>
            <a:srgbClr val="13131F"/>
          </a:solidFill>
          <a:ln>
            <a:solidFill>
              <a:schemeClr val="bg1"/>
            </a:solidFill>
          </a:ln>
        </p:spPr>
        <p:txBody>
          <a:bodyPr>
            <a:normAutofit/>
          </a:bodyPr>
          <a:lstStyle/>
          <a:p>
            <a:pPr algn="ctr"/>
            <a:r>
              <a:rPr lang="en-CA" sz="6000" dirty="0">
                <a:solidFill>
                  <a:schemeClr val="bg1"/>
                </a:solidFill>
                <a:latin typeface="Abadi" panose="020B0604020104020204" pitchFamily="34" charset="0"/>
              </a:rPr>
              <a:t>Two Instances</a:t>
            </a:r>
          </a:p>
        </p:txBody>
      </p:sp>
      <p:sp>
        <p:nvSpPr>
          <p:cNvPr id="4" name="Rectangle 3">
            <a:extLst>
              <a:ext uri="{FF2B5EF4-FFF2-40B4-BE49-F238E27FC236}">
                <a16:creationId xmlns:a16="http://schemas.microsoft.com/office/drawing/2014/main" id="{96E7812E-F85F-4083-A91A-69B6AFB4221D}"/>
              </a:ext>
            </a:extLst>
          </p:cNvPr>
          <p:cNvSpPr/>
          <p:nvPr/>
        </p:nvSpPr>
        <p:spPr>
          <a:xfrm>
            <a:off x="195942" y="233265"/>
            <a:ext cx="4068147" cy="641946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Abadi" panose="020B0604020104020204" pitchFamily="34" charset="0"/>
            </a:endParaRPr>
          </a:p>
        </p:txBody>
      </p:sp>
      <p:sp>
        <p:nvSpPr>
          <p:cNvPr id="5" name="Rectangle 4">
            <a:extLst>
              <a:ext uri="{FF2B5EF4-FFF2-40B4-BE49-F238E27FC236}">
                <a16:creationId xmlns:a16="http://schemas.microsoft.com/office/drawing/2014/main" id="{BE845E6E-A617-44B8-9D92-06E4D2E4B5EB}"/>
              </a:ext>
            </a:extLst>
          </p:cNvPr>
          <p:cNvSpPr/>
          <p:nvPr/>
        </p:nvSpPr>
        <p:spPr>
          <a:xfrm>
            <a:off x="289249" y="335901"/>
            <a:ext cx="3853543" cy="619552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sp>
        <p:nvSpPr>
          <p:cNvPr id="6" name="Rectangle: Rounded Corners 5">
            <a:extLst>
              <a:ext uri="{FF2B5EF4-FFF2-40B4-BE49-F238E27FC236}">
                <a16:creationId xmlns:a16="http://schemas.microsoft.com/office/drawing/2014/main" id="{84AF0606-3071-467D-8B41-E2C16DE12DDB}"/>
              </a:ext>
            </a:extLst>
          </p:cNvPr>
          <p:cNvSpPr/>
          <p:nvPr/>
        </p:nvSpPr>
        <p:spPr>
          <a:xfrm>
            <a:off x="4581329" y="149291"/>
            <a:ext cx="7321421" cy="2960168"/>
          </a:xfrm>
          <a:prstGeom prst="roundRect">
            <a:avLst/>
          </a:prstGeom>
          <a:solidFill>
            <a:srgbClr val="8C8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6600" dirty="0">
                <a:solidFill>
                  <a:srgbClr val="13131F"/>
                </a:solidFill>
                <a:latin typeface="Abadi" panose="020B0604020104020204" pitchFamily="34" charset="0"/>
                <a:cs typeface="Times New Roman" panose="02020603050405020304" pitchFamily="18" charset="0"/>
              </a:rPr>
              <a:t>Direct </a:t>
            </a:r>
            <a:br>
              <a:rPr lang="en-CA" sz="6600" dirty="0">
                <a:solidFill>
                  <a:srgbClr val="13131F"/>
                </a:solidFill>
                <a:latin typeface="Abadi" panose="020B0604020104020204" pitchFamily="34" charset="0"/>
                <a:cs typeface="Times New Roman" panose="02020603050405020304" pitchFamily="18" charset="0"/>
              </a:rPr>
            </a:br>
            <a:r>
              <a:rPr lang="en-CA" sz="6600" dirty="0">
                <a:solidFill>
                  <a:srgbClr val="13131F"/>
                </a:solidFill>
                <a:latin typeface="Abadi" panose="020B0604020104020204" pitchFamily="34" charset="0"/>
                <a:cs typeface="Times New Roman" panose="02020603050405020304" pitchFamily="18" charset="0"/>
              </a:rPr>
              <a:t>Quotes</a:t>
            </a:r>
          </a:p>
        </p:txBody>
      </p:sp>
      <p:sp>
        <p:nvSpPr>
          <p:cNvPr id="7" name="Rectangle: Rounded Corners 6">
            <a:extLst>
              <a:ext uri="{FF2B5EF4-FFF2-40B4-BE49-F238E27FC236}">
                <a16:creationId xmlns:a16="http://schemas.microsoft.com/office/drawing/2014/main" id="{44695BC8-5B40-4848-94E5-ACA84767FF34}"/>
              </a:ext>
            </a:extLst>
          </p:cNvPr>
          <p:cNvSpPr/>
          <p:nvPr/>
        </p:nvSpPr>
        <p:spPr>
          <a:xfrm>
            <a:off x="4581330" y="3677478"/>
            <a:ext cx="7321421" cy="2975250"/>
          </a:xfrm>
          <a:prstGeom prst="roundRect">
            <a:avLst/>
          </a:prstGeom>
          <a:solidFill>
            <a:srgbClr val="8C8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6600" dirty="0">
                <a:solidFill>
                  <a:srgbClr val="13131F"/>
                </a:solidFill>
                <a:latin typeface="Abadi" panose="020B0604020104020204" pitchFamily="34" charset="0"/>
                <a:cs typeface="Times New Roman" panose="02020603050405020304" pitchFamily="18" charset="0"/>
              </a:rPr>
              <a:t>Paraphrased Passages</a:t>
            </a:r>
          </a:p>
        </p:txBody>
      </p:sp>
    </p:spTree>
    <p:extLst>
      <p:ext uri="{BB962C8B-B14F-4D97-AF65-F5344CB8AC3E}">
        <p14:creationId xmlns:p14="http://schemas.microsoft.com/office/powerpoint/2010/main" val="1752249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sosceles Triangle 5">
            <a:extLst>
              <a:ext uri="{FF2B5EF4-FFF2-40B4-BE49-F238E27FC236}">
                <a16:creationId xmlns:a16="http://schemas.microsoft.com/office/drawing/2014/main" id="{F10269BC-9518-40FE-840A-79B7B3C3E7D8}"/>
              </a:ext>
            </a:extLst>
          </p:cNvPr>
          <p:cNvSpPr/>
          <p:nvPr/>
        </p:nvSpPr>
        <p:spPr>
          <a:xfrm>
            <a:off x="4229110" y="-5"/>
            <a:ext cx="3741575" cy="6857999"/>
          </a:xfrm>
          <a:prstGeom prst="triangle">
            <a:avLst/>
          </a:prstGeom>
          <a:solidFill>
            <a:srgbClr val="8C8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A92351F5-EBC3-452D-945A-CF1B20ABBEA2}"/>
              </a:ext>
            </a:extLst>
          </p:cNvPr>
          <p:cNvSpPr/>
          <p:nvPr/>
        </p:nvSpPr>
        <p:spPr>
          <a:xfrm>
            <a:off x="-5626" y="0"/>
            <a:ext cx="6096000" cy="6858000"/>
          </a:xfrm>
          <a:prstGeom prst="rect">
            <a:avLst/>
          </a:prstGeom>
          <a:solidFill>
            <a:srgbClr val="8C8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Isosceles Triangle 35">
            <a:extLst>
              <a:ext uri="{FF2B5EF4-FFF2-40B4-BE49-F238E27FC236}">
                <a16:creationId xmlns:a16="http://schemas.microsoft.com/office/drawing/2014/main" id="{5CC128AC-5F65-49B6-9A4D-920E01DE99A1}"/>
              </a:ext>
            </a:extLst>
          </p:cNvPr>
          <p:cNvSpPr/>
          <p:nvPr/>
        </p:nvSpPr>
        <p:spPr>
          <a:xfrm>
            <a:off x="3464611" y="-2"/>
            <a:ext cx="3741575" cy="6857999"/>
          </a:xfrm>
          <a:prstGeom prst="triangle">
            <a:avLst/>
          </a:prstGeom>
          <a:solidFill>
            <a:srgbClr val="1313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766AED03-BE97-4430-9D08-D2FCE7F9C469}"/>
              </a:ext>
            </a:extLst>
          </p:cNvPr>
          <p:cNvSpPr/>
          <p:nvPr/>
        </p:nvSpPr>
        <p:spPr>
          <a:xfrm>
            <a:off x="-67162" y="-3"/>
            <a:ext cx="5402561" cy="6858003"/>
          </a:xfrm>
          <a:prstGeom prst="rect">
            <a:avLst/>
          </a:prstGeom>
          <a:solidFill>
            <a:srgbClr val="1313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7" name="Title 1">
            <a:extLst>
              <a:ext uri="{FF2B5EF4-FFF2-40B4-BE49-F238E27FC236}">
                <a16:creationId xmlns:a16="http://schemas.microsoft.com/office/drawing/2014/main" id="{1ED38BE9-59B7-494D-834E-87CAED85280F}"/>
              </a:ext>
            </a:extLst>
          </p:cNvPr>
          <p:cNvSpPr txBox="1">
            <a:spLocks/>
          </p:cNvSpPr>
          <p:nvPr/>
        </p:nvSpPr>
        <p:spPr>
          <a:xfrm>
            <a:off x="141809" y="130629"/>
            <a:ext cx="5010167" cy="1459992"/>
          </a:xfrm>
          <a:prstGeom prst="rect">
            <a:avLst/>
          </a:prstGeom>
          <a:noFill/>
          <a:ln w="28575">
            <a:solidFill>
              <a:schemeClr val="bg1">
                <a:lumMod val="95000"/>
              </a:schemeClr>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a:lstStyle>
          <a:p>
            <a:pPr algn="ctr"/>
            <a:r>
              <a:rPr lang="en-CA" b="1" dirty="0">
                <a:solidFill>
                  <a:schemeClr val="bg1"/>
                </a:solidFill>
                <a:latin typeface="Abadi" panose="020B0604020104020204" pitchFamily="34" charset="0"/>
              </a:rPr>
              <a:t>Direct Quotes</a:t>
            </a:r>
          </a:p>
        </p:txBody>
      </p:sp>
      <p:sp>
        <p:nvSpPr>
          <p:cNvPr id="3" name="Content Placeholder 2">
            <a:extLst>
              <a:ext uri="{FF2B5EF4-FFF2-40B4-BE49-F238E27FC236}">
                <a16:creationId xmlns:a16="http://schemas.microsoft.com/office/drawing/2014/main" id="{94A781E4-09E9-43A5-BC2D-B538556CF6A4}"/>
              </a:ext>
            </a:extLst>
          </p:cNvPr>
          <p:cNvSpPr>
            <a:spLocks noGrp="1"/>
          </p:cNvSpPr>
          <p:nvPr>
            <p:ph idx="1"/>
          </p:nvPr>
        </p:nvSpPr>
        <p:spPr>
          <a:xfrm>
            <a:off x="155510" y="1837189"/>
            <a:ext cx="5010167" cy="4790114"/>
          </a:xfrm>
        </p:spPr>
        <p:txBody>
          <a:bodyPr anchor="ctr">
            <a:normAutofit lnSpcReduction="10000"/>
          </a:bodyPr>
          <a:lstStyle/>
          <a:p>
            <a:pPr marL="0" indent="0" algn="ctr">
              <a:buNone/>
            </a:pPr>
            <a:r>
              <a:rPr lang="en-US" sz="3200" dirty="0">
                <a:solidFill>
                  <a:schemeClr val="bg1"/>
                </a:solidFill>
                <a:latin typeface="Abadi" panose="020B0604020104020204" pitchFamily="34" charset="0"/>
              </a:rPr>
              <a:t>Three significant words or more require “quotation marks.’’</a:t>
            </a:r>
          </a:p>
          <a:p>
            <a:pPr marL="0" indent="0" algn="ctr">
              <a:buNone/>
            </a:pPr>
            <a:r>
              <a:rPr lang="en-US" sz="3200" dirty="0">
                <a:solidFill>
                  <a:schemeClr val="bg1"/>
                </a:solidFill>
              </a:rPr>
              <a:t>You need </a:t>
            </a:r>
            <a:r>
              <a:rPr lang="en-US" sz="3200">
                <a:solidFill>
                  <a:schemeClr val="bg1"/>
                </a:solidFill>
              </a:rPr>
              <a:t>a name and </a:t>
            </a:r>
            <a:r>
              <a:rPr lang="en-US" sz="3200" dirty="0">
                <a:solidFill>
                  <a:schemeClr val="bg1"/>
                </a:solidFill>
              </a:rPr>
              <a:t>page number</a:t>
            </a:r>
            <a:endParaRPr lang="en-US" sz="3200" dirty="0">
              <a:solidFill>
                <a:schemeClr val="bg1"/>
              </a:solidFill>
              <a:latin typeface="Abadi" panose="020B0604020104020204" pitchFamily="34" charset="0"/>
            </a:endParaRPr>
          </a:p>
          <a:p>
            <a:pPr marL="0" indent="0" algn="ctr">
              <a:buNone/>
            </a:pPr>
            <a:endParaRPr lang="en-US" sz="1200" dirty="0">
              <a:solidFill>
                <a:schemeClr val="bg1"/>
              </a:solidFill>
              <a:latin typeface="Abadi" panose="020B0604020104020204" pitchFamily="34" charset="0"/>
            </a:endParaRPr>
          </a:p>
          <a:p>
            <a:pPr marL="0" indent="0" algn="ctr">
              <a:buNone/>
            </a:pPr>
            <a:r>
              <a:rPr lang="en-US" sz="3200" dirty="0">
                <a:solidFill>
                  <a:schemeClr val="bg1"/>
                </a:solidFill>
                <a:latin typeface="Abadi" panose="020B0604020104020204" pitchFamily="34" charset="0"/>
              </a:rPr>
              <a:t>In most cases, paraphrasing is preferred. </a:t>
            </a:r>
          </a:p>
          <a:p>
            <a:pPr marL="0" indent="0" algn="ctr">
              <a:buNone/>
            </a:pPr>
            <a:endParaRPr lang="en-US" sz="1200" dirty="0">
              <a:solidFill>
                <a:schemeClr val="bg1"/>
              </a:solidFill>
              <a:latin typeface="Abadi" panose="020B0604020104020204" pitchFamily="34" charset="0"/>
            </a:endParaRPr>
          </a:p>
          <a:p>
            <a:pPr marL="0" indent="0" algn="ctr">
              <a:buNone/>
            </a:pPr>
            <a:r>
              <a:rPr lang="en-CA" sz="3200" dirty="0">
                <a:solidFill>
                  <a:schemeClr val="bg1"/>
                </a:solidFill>
                <a:latin typeface="Abadi" panose="020B0604020104020204" pitchFamily="34" charset="0"/>
              </a:rPr>
              <a:t>Ideal for lists of academic terms or definitions.</a:t>
            </a:r>
          </a:p>
        </p:txBody>
      </p:sp>
      <p:sp>
        <p:nvSpPr>
          <p:cNvPr id="9" name="Isosceles Triangle 8">
            <a:extLst>
              <a:ext uri="{FF2B5EF4-FFF2-40B4-BE49-F238E27FC236}">
                <a16:creationId xmlns:a16="http://schemas.microsoft.com/office/drawing/2014/main" id="{D63DAA17-710C-4E76-9C29-3BD066BF189E}"/>
              </a:ext>
            </a:extLst>
          </p:cNvPr>
          <p:cNvSpPr/>
          <p:nvPr/>
        </p:nvSpPr>
        <p:spPr>
          <a:xfrm rot="10800000">
            <a:off x="6796938" y="130629"/>
            <a:ext cx="3741575" cy="6857999"/>
          </a:xfrm>
          <a:prstGeom prst="triangle">
            <a:avLst/>
          </a:prstGeom>
          <a:solidFill>
            <a:srgbClr val="1313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Rectangle 1">
            <a:extLst>
              <a:ext uri="{FF2B5EF4-FFF2-40B4-BE49-F238E27FC236}">
                <a16:creationId xmlns:a16="http://schemas.microsoft.com/office/drawing/2014/main" id="{B8678362-4BF4-4C4D-B141-CA35F0C413FC}"/>
              </a:ext>
            </a:extLst>
          </p:cNvPr>
          <p:cNvSpPr/>
          <p:nvPr/>
        </p:nvSpPr>
        <p:spPr>
          <a:xfrm>
            <a:off x="7489558" y="130628"/>
            <a:ext cx="4570158" cy="1991787"/>
          </a:xfrm>
          <a:prstGeom prst="rect">
            <a:avLst/>
          </a:prstGeom>
          <a:solidFill>
            <a:srgbClr val="1313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3200" dirty="0">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32EC2496-80DC-4DA1-9A2E-BF7478657E41}"/>
              </a:ext>
            </a:extLst>
          </p:cNvPr>
          <p:cNvSpPr/>
          <p:nvPr/>
        </p:nvSpPr>
        <p:spPr>
          <a:xfrm>
            <a:off x="8703262" y="4866056"/>
            <a:ext cx="3332328" cy="1861315"/>
          </a:xfrm>
          <a:prstGeom prst="rect">
            <a:avLst/>
          </a:prstGeom>
          <a:solidFill>
            <a:srgbClr val="1313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4DDA78FA-2C87-4F93-8E6C-1F1277965D32}"/>
              </a:ext>
            </a:extLst>
          </p:cNvPr>
          <p:cNvSpPr/>
          <p:nvPr/>
        </p:nvSpPr>
        <p:spPr>
          <a:xfrm>
            <a:off x="8175571" y="2433100"/>
            <a:ext cx="3860919" cy="1991787"/>
          </a:xfrm>
          <a:prstGeom prst="rect">
            <a:avLst/>
          </a:prstGeom>
          <a:solidFill>
            <a:srgbClr val="1313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32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BB9DB9E2-44A5-4CE3-AEDF-DCFE62BE2795}"/>
              </a:ext>
            </a:extLst>
          </p:cNvPr>
          <p:cNvSpPr/>
          <p:nvPr/>
        </p:nvSpPr>
        <p:spPr>
          <a:xfrm>
            <a:off x="7126921" y="2063692"/>
            <a:ext cx="4994331" cy="444616"/>
          </a:xfrm>
          <a:prstGeom prst="rect">
            <a:avLst/>
          </a:prstGeom>
          <a:solidFill>
            <a:srgbClr val="D9D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8671CB9A-9091-458E-A1FB-50010EA54683}"/>
              </a:ext>
            </a:extLst>
          </p:cNvPr>
          <p:cNvSpPr/>
          <p:nvPr/>
        </p:nvSpPr>
        <p:spPr>
          <a:xfrm>
            <a:off x="7907123" y="4358082"/>
            <a:ext cx="4152593" cy="574646"/>
          </a:xfrm>
          <a:prstGeom prst="rect">
            <a:avLst/>
          </a:prstGeom>
          <a:solidFill>
            <a:srgbClr val="D9D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6C3099C4-F037-4C0A-AB8F-EF7EC186C378}"/>
              </a:ext>
            </a:extLst>
          </p:cNvPr>
          <p:cNvSpPr/>
          <p:nvPr/>
        </p:nvSpPr>
        <p:spPr>
          <a:xfrm>
            <a:off x="8489659" y="6627302"/>
            <a:ext cx="3546831" cy="230697"/>
          </a:xfrm>
          <a:prstGeom prst="rect">
            <a:avLst/>
          </a:prstGeom>
          <a:solidFill>
            <a:srgbClr val="D9D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 name="Graphic 6" descr="Quotes with solid fill">
            <a:extLst>
              <a:ext uri="{FF2B5EF4-FFF2-40B4-BE49-F238E27FC236}">
                <a16:creationId xmlns:a16="http://schemas.microsoft.com/office/drawing/2014/main" id="{B2DC5D0D-62B0-4A7B-9923-2E1E732C47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888402" y="232843"/>
            <a:ext cx="1686257" cy="1686257"/>
          </a:xfrm>
          <a:prstGeom prst="rect">
            <a:avLst/>
          </a:prstGeom>
        </p:spPr>
      </p:pic>
      <p:pic>
        <p:nvPicPr>
          <p:cNvPr id="18" name="Graphic 17" descr="Pen with solid fill">
            <a:extLst>
              <a:ext uri="{FF2B5EF4-FFF2-40B4-BE49-F238E27FC236}">
                <a16:creationId xmlns:a16="http://schemas.microsoft.com/office/drawing/2014/main" id="{9170EEBD-7F59-49D7-A055-1DF6ACB6E1D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9098309" y="2756247"/>
            <a:ext cx="1471206" cy="1471206"/>
          </a:xfrm>
          <a:prstGeom prst="rect">
            <a:avLst/>
          </a:prstGeom>
        </p:spPr>
      </p:pic>
      <p:pic>
        <p:nvPicPr>
          <p:cNvPr id="20" name="Graphic 19" descr="Clipboard Checked with solid fill">
            <a:extLst>
              <a:ext uri="{FF2B5EF4-FFF2-40B4-BE49-F238E27FC236}">
                <a16:creationId xmlns:a16="http://schemas.microsoft.com/office/drawing/2014/main" id="{B0BEEC6C-1449-4691-9D8F-1EC807BDDE6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9526268" y="4998795"/>
            <a:ext cx="1473612" cy="1473612"/>
          </a:xfrm>
          <a:prstGeom prst="rect">
            <a:avLst/>
          </a:prstGeom>
        </p:spPr>
      </p:pic>
      <p:sp>
        <p:nvSpPr>
          <p:cNvPr id="5" name="TextBox 4">
            <a:extLst>
              <a:ext uri="{FF2B5EF4-FFF2-40B4-BE49-F238E27FC236}">
                <a16:creationId xmlns:a16="http://schemas.microsoft.com/office/drawing/2014/main" id="{7DCF5ED7-91E0-4DC4-B728-0ED712509EEC}"/>
              </a:ext>
            </a:extLst>
          </p:cNvPr>
          <p:cNvSpPr txBox="1"/>
          <p:nvPr/>
        </p:nvSpPr>
        <p:spPr>
          <a:xfrm>
            <a:off x="9973503" y="190641"/>
            <a:ext cx="1434941" cy="1862048"/>
          </a:xfrm>
          <a:prstGeom prst="rect">
            <a:avLst/>
          </a:prstGeom>
          <a:noFill/>
        </p:spPr>
        <p:txBody>
          <a:bodyPr wrap="square" rtlCol="0">
            <a:spAutoFit/>
          </a:bodyPr>
          <a:lstStyle/>
          <a:p>
            <a:pPr algn="ctr"/>
            <a:r>
              <a:rPr lang="en-US" sz="11500" dirty="0">
                <a:solidFill>
                  <a:srgbClr val="FFFFFF"/>
                </a:solidFill>
                <a:latin typeface="Abadi" panose="020B0604020104020204" pitchFamily="34" charset="0"/>
              </a:rPr>
              <a:t>#</a:t>
            </a:r>
            <a:endParaRPr lang="en-CA" sz="11500" dirty="0">
              <a:solidFill>
                <a:srgbClr val="FFFFFF"/>
              </a:solidFill>
              <a:latin typeface="Abadi" panose="020B0604020104020204" pitchFamily="34" charset="0"/>
            </a:endParaRPr>
          </a:p>
        </p:txBody>
      </p:sp>
    </p:spTree>
    <p:extLst>
      <p:ext uri="{BB962C8B-B14F-4D97-AF65-F5344CB8AC3E}">
        <p14:creationId xmlns:p14="http://schemas.microsoft.com/office/powerpoint/2010/main" val="1886241389"/>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500"/>
                                        <p:tgtEl>
                                          <p:spTgt spid="3">
                                            <p:txEl>
                                              <p:pRg st="5" end="5"/>
                                            </p:txEl>
                                          </p:spTgt>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sosceles Triangle 10">
            <a:extLst>
              <a:ext uri="{FF2B5EF4-FFF2-40B4-BE49-F238E27FC236}">
                <a16:creationId xmlns:a16="http://schemas.microsoft.com/office/drawing/2014/main" id="{5EE8DC0C-66E4-4F20-9A68-16258B6099B5}"/>
              </a:ext>
            </a:extLst>
          </p:cNvPr>
          <p:cNvSpPr/>
          <p:nvPr/>
        </p:nvSpPr>
        <p:spPr>
          <a:xfrm>
            <a:off x="3848764" y="1"/>
            <a:ext cx="3741575" cy="6858000"/>
          </a:xfrm>
          <a:prstGeom prst="triangle">
            <a:avLst/>
          </a:prstGeom>
          <a:solidFill>
            <a:srgbClr val="8C8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A92351F5-EBC3-452D-945A-CF1B20ABBEA2}"/>
              </a:ext>
            </a:extLst>
          </p:cNvPr>
          <p:cNvSpPr/>
          <p:nvPr/>
        </p:nvSpPr>
        <p:spPr>
          <a:xfrm>
            <a:off x="5719552" y="-42041"/>
            <a:ext cx="6540759" cy="6858001"/>
          </a:xfrm>
          <a:prstGeom prst="rect">
            <a:avLst/>
          </a:prstGeom>
          <a:solidFill>
            <a:srgbClr val="8C8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Isosceles Triangle 35">
            <a:extLst>
              <a:ext uri="{FF2B5EF4-FFF2-40B4-BE49-F238E27FC236}">
                <a16:creationId xmlns:a16="http://schemas.microsoft.com/office/drawing/2014/main" id="{5CC128AC-5F65-49B6-9A4D-920E01DE99A1}"/>
              </a:ext>
            </a:extLst>
          </p:cNvPr>
          <p:cNvSpPr/>
          <p:nvPr/>
        </p:nvSpPr>
        <p:spPr>
          <a:xfrm>
            <a:off x="4689965" y="-52149"/>
            <a:ext cx="3741575" cy="6922543"/>
          </a:xfrm>
          <a:prstGeom prst="triangle">
            <a:avLst/>
          </a:prstGeom>
          <a:solidFill>
            <a:srgbClr val="1313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766AED03-BE97-4430-9D08-D2FCE7F9C469}"/>
              </a:ext>
            </a:extLst>
          </p:cNvPr>
          <p:cNvSpPr/>
          <p:nvPr/>
        </p:nvSpPr>
        <p:spPr>
          <a:xfrm>
            <a:off x="6560752" y="-42414"/>
            <a:ext cx="5848399" cy="6942828"/>
          </a:xfrm>
          <a:prstGeom prst="rect">
            <a:avLst/>
          </a:prstGeom>
          <a:solidFill>
            <a:srgbClr val="1313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Content Placeholder 6">
            <a:extLst>
              <a:ext uri="{FF2B5EF4-FFF2-40B4-BE49-F238E27FC236}">
                <a16:creationId xmlns:a16="http://schemas.microsoft.com/office/drawing/2014/main" id="{8E3388FB-041F-41B6-B603-E1DA959573A9}"/>
              </a:ext>
            </a:extLst>
          </p:cNvPr>
          <p:cNvSpPr>
            <a:spLocks noGrp="1"/>
          </p:cNvSpPr>
          <p:nvPr>
            <p:ph idx="1"/>
          </p:nvPr>
        </p:nvSpPr>
        <p:spPr>
          <a:xfrm>
            <a:off x="6681090" y="1915017"/>
            <a:ext cx="5510910" cy="4644808"/>
          </a:xfrm>
          <a:noFill/>
          <a:ln>
            <a:noFill/>
          </a:ln>
        </p:spPr>
        <p:txBody>
          <a:bodyPr>
            <a:normAutofit fontScale="92500" lnSpcReduction="20000"/>
          </a:bodyPr>
          <a:lstStyle/>
          <a:p>
            <a:pPr marL="0" indent="0" algn="ctr">
              <a:buNone/>
            </a:pPr>
            <a:r>
              <a:rPr lang="en-US" sz="4800" dirty="0">
                <a:solidFill>
                  <a:schemeClr val="bg1"/>
                </a:solidFill>
                <a:latin typeface="Abadi" panose="020B0604020104020204" pitchFamily="34" charset="0"/>
              </a:rPr>
              <a:t>Frame ideas from the source in your own words.</a:t>
            </a:r>
          </a:p>
          <a:p>
            <a:pPr marL="0" indent="0" algn="ctr">
              <a:buNone/>
            </a:pPr>
            <a:endParaRPr lang="en-US" sz="4800" dirty="0">
              <a:solidFill>
                <a:schemeClr val="bg1"/>
              </a:solidFill>
              <a:latin typeface="Abadi" panose="020B0604020104020204" pitchFamily="34" charset="0"/>
            </a:endParaRPr>
          </a:p>
          <a:p>
            <a:pPr marL="0" indent="0" algn="ctr">
              <a:buNone/>
            </a:pPr>
            <a:r>
              <a:rPr lang="en-US" sz="4800" dirty="0">
                <a:solidFill>
                  <a:schemeClr val="bg1"/>
                </a:solidFill>
                <a:latin typeface="Abadi" panose="020B0604020104020204" pitchFamily="34" charset="0"/>
              </a:rPr>
              <a:t>Creates consistency when citing material is written in a different tense or perspective.</a:t>
            </a:r>
          </a:p>
          <a:p>
            <a:pPr marL="0" indent="0" algn="ctr">
              <a:buNone/>
            </a:pPr>
            <a:endParaRPr lang="en-CA" dirty="0">
              <a:solidFill>
                <a:schemeClr val="bg1"/>
              </a:solidFill>
            </a:endParaRPr>
          </a:p>
        </p:txBody>
      </p:sp>
      <p:sp>
        <p:nvSpPr>
          <p:cNvPr id="16" name="Content Placeholder 2">
            <a:extLst>
              <a:ext uri="{FF2B5EF4-FFF2-40B4-BE49-F238E27FC236}">
                <a16:creationId xmlns:a16="http://schemas.microsoft.com/office/drawing/2014/main" id="{EE105536-9F5F-4FE2-A8B0-93113C01CB57}"/>
              </a:ext>
            </a:extLst>
          </p:cNvPr>
          <p:cNvSpPr txBox="1">
            <a:spLocks/>
          </p:cNvSpPr>
          <p:nvPr/>
        </p:nvSpPr>
        <p:spPr>
          <a:xfrm>
            <a:off x="251070" y="687115"/>
            <a:ext cx="3873987" cy="5548313"/>
          </a:xfrm>
          <a:prstGeom prst="rect">
            <a:avLst/>
          </a:prstGeom>
          <a:noFill/>
          <a:ln>
            <a:no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CA" sz="4800" dirty="0">
                <a:latin typeface="Abadi" panose="020B0604020104020204" pitchFamily="34" charset="0"/>
              </a:rPr>
              <a:t>Paraphrasing</a:t>
            </a:r>
          </a:p>
        </p:txBody>
      </p:sp>
      <p:pic>
        <p:nvPicPr>
          <p:cNvPr id="5" name="Graphic 4" descr="Person with idea with solid fill">
            <a:extLst>
              <a:ext uri="{FF2B5EF4-FFF2-40B4-BE49-F238E27FC236}">
                <a16:creationId xmlns:a16="http://schemas.microsoft.com/office/drawing/2014/main" id="{7D52C127-2CD1-4E25-82A3-6081FB9A11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1120" y="429839"/>
            <a:ext cx="2462448" cy="2462448"/>
          </a:xfrm>
          <a:prstGeom prst="rect">
            <a:avLst/>
          </a:prstGeom>
        </p:spPr>
      </p:pic>
      <p:pic>
        <p:nvPicPr>
          <p:cNvPr id="15" name="Graphic 14" descr="Apple with solid fill">
            <a:extLst>
              <a:ext uri="{FF2B5EF4-FFF2-40B4-BE49-F238E27FC236}">
                <a16:creationId xmlns:a16="http://schemas.microsoft.com/office/drawing/2014/main" id="{471D8C34-36CB-4ECB-9C8D-FB109EC81A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956" y="3965714"/>
            <a:ext cx="914400" cy="914400"/>
          </a:xfrm>
          <a:prstGeom prst="rect">
            <a:avLst/>
          </a:prstGeom>
        </p:spPr>
      </p:pic>
      <p:pic>
        <p:nvPicPr>
          <p:cNvPr id="22" name="Graphic 21" descr="Apple with solid fill">
            <a:extLst>
              <a:ext uri="{FF2B5EF4-FFF2-40B4-BE49-F238E27FC236}">
                <a16:creationId xmlns:a16="http://schemas.microsoft.com/office/drawing/2014/main" id="{F3323CC2-2774-4A98-A3E9-2A34F80F85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5227" y="4604387"/>
            <a:ext cx="914400" cy="914400"/>
          </a:xfrm>
          <a:prstGeom prst="rect">
            <a:avLst/>
          </a:prstGeom>
        </p:spPr>
      </p:pic>
      <p:pic>
        <p:nvPicPr>
          <p:cNvPr id="23" name="Graphic 22" descr="Apple with solid fill">
            <a:extLst>
              <a:ext uri="{FF2B5EF4-FFF2-40B4-BE49-F238E27FC236}">
                <a16:creationId xmlns:a16="http://schemas.microsoft.com/office/drawing/2014/main" id="{A67F7AA3-BF92-497B-A8F4-E55FD4F545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40509" y="5256485"/>
            <a:ext cx="914400" cy="914400"/>
          </a:xfrm>
          <a:prstGeom prst="rect">
            <a:avLst/>
          </a:prstGeom>
        </p:spPr>
      </p:pic>
      <p:sp>
        <p:nvSpPr>
          <p:cNvPr id="13" name="Title 1">
            <a:extLst>
              <a:ext uri="{FF2B5EF4-FFF2-40B4-BE49-F238E27FC236}">
                <a16:creationId xmlns:a16="http://schemas.microsoft.com/office/drawing/2014/main" id="{030C781E-CF44-400C-9B07-DE8C5BFBDFC5}"/>
              </a:ext>
            </a:extLst>
          </p:cNvPr>
          <p:cNvSpPr txBox="1">
            <a:spLocks/>
          </p:cNvSpPr>
          <p:nvPr/>
        </p:nvSpPr>
        <p:spPr>
          <a:xfrm>
            <a:off x="6681090" y="227513"/>
            <a:ext cx="5510909" cy="1459992"/>
          </a:xfrm>
          <a:prstGeom prst="rect">
            <a:avLst/>
          </a:prstGeom>
          <a:noFill/>
          <a:ln w="28575">
            <a:solidFill>
              <a:schemeClr val="bg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a:lstStyle>
          <a:p>
            <a:pPr algn="ctr"/>
            <a:r>
              <a:rPr lang="en-CA" b="1" dirty="0">
                <a:solidFill>
                  <a:schemeClr val="bg1"/>
                </a:solidFill>
                <a:latin typeface="Abadi" panose="020B0604020104020204" pitchFamily="34" charset="0"/>
              </a:rPr>
              <a:t>Paraphrasing</a:t>
            </a:r>
          </a:p>
        </p:txBody>
      </p:sp>
      <p:pic>
        <p:nvPicPr>
          <p:cNvPr id="14" name="Graphic 13" descr="Apple with solid fill">
            <a:extLst>
              <a:ext uri="{FF2B5EF4-FFF2-40B4-BE49-F238E27FC236}">
                <a16:creationId xmlns:a16="http://schemas.microsoft.com/office/drawing/2014/main" id="{8D9DBB36-8B22-4D96-B51B-3DA5372AB16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81709" y="5901560"/>
            <a:ext cx="914400" cy="914400"/>
          </a:xfrm>
          <a:prstGeom prst="rect">
            <a:avLst/>
          </a:prstGeom>
        </p:spPr>
      </p:pic>
      <p:pic>
        <p:nvPicPr>
          <p:cNvPr id="3" name="Graphic 2" descr="Apple with solid fill">
            <a:extLst>
              <a:ext uri="{FF2B5EF4-FFF2-40B4-BE49-F238E27FC236}">
                <a16:creationId xmlns:a16="http://schemas.microsoft.com/office/drawing/2014/main" id="{AA9B0934-2059-4A70-95BE-E5BC16FCA41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5227" y="4602317"/>
            <a:ext cx="914400" cy="914400"/>
          </a:xfrm>
          <a:prstGeom prst="rect">
            <a:avLst/>
          </a:prstGeom>
        </p:spPr>
      </p:pic>
      <p:pic>
        <p:nvPicPr>
          <p:cNvPr id="6" name="Graphic 5" descr="Taco with solid fill">
            <a:extLst>
              <a:ext uri="{FF2B5EF4-FFF2-40B4-BE49-F238E27FC236}">
                <a16:creationId xmlns:a16="http://schemas.microsoft.com/office/drawing/2014/main" id="{657F2573-238A-41AF-BFDC-0DDB956318E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515" y="3988980"/>
            <a:ext cx="914400" cy="914400"/>
          </a:xfrm>
          <a:prstGeom prst="rect">
            <a:avLst/>
          </a:prstGeom>
        </p:spPr>
      </p:pic>
      <p:pic>
        <p:nvPicPr>
          <p:cNvPr id="12" name="Graphic 11" descr="Bao with solid fill">
            <a:extLst>
              <a:ext uri="{FF2B5EF4-FFF2-40B4-BE49-F238E27FC236}">
                <a16:creationId xmlns:a16="http://schemas.microsoft.com/office/drawing/2014/main" id="{ACEECD43-4838-4EC3-AEBC-8D557803A17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23007" y="5288757"/>
            <a:ext cx="914400" cy="914400"/>
          </a:xfrm>
          <a:prstGeom prst="rect">
            <a:avLst/>
          </a:prstGeom>
        </p:spPr>
      </p:pic>
      <p:pic>
        <p:nvPicPr>
          <p:cNvPr id="18" name="Graphic 17" descr="Beer with solid fill">
            <a:extLst>
              <a:ext uri="{FF2B5EF4-FFF2-40B4-BE49-F238E27FC236}">
                <a16:creationId xmlns:a16="http://schemas.microsoft.com/office/drawing/2014/main" id="{81D060BD-9A90-41DC-B7E6-C13F68AD39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81709" y="5898379"/>
            <a:ext cx="914400" cy="914400"/>
          </a:xfrm>
          <a:prstGeom prst="rect">
            <a:avLst/>
          </a:prstGeom>
        </p:spPr>
      </p:pic>
    </p:spTree>
    <p:extLst>
      <p:ext uri="{BB962C8B-B14F-4D97-AF65-F5344CB8AC3E}">
        <p14:creationId xmlns:p14="http://schemas.microsoft.com/office/powerpoint/2010/main" val="2043907038"/>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xEl>
                                              <p:pRg st="2" end="2"/>
                                            </p:txEl>
                                          </p:spTgt>
                                        </p:tgtEl>
                                        <p:attrNameLst>
                                          <p:attrName>style.visibility</p:attrName>
                                        </p:attrNameLst>
                                      </p:cBhvr>
                                      <p:to>
                                        <p:strVal val="visible"/>
                                      </p:to>
                                    </p:set>
                                    <p:animEffect transition="in" filter="fade">
                                      <p:cBhvr>
                                        <p:cTn id="16" dur="500"/>
                                        <p:tgtEl>
                                          <p:spTgt spid="7">
                                            <p:txEl>
                                              <p:pRg st="2" end="2"/>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15"/>
                                        </p:tgtEl>
                                      </p:cBhvr>
                                    </p:animEffect>
                                    <p:set>
                                      <p:cBhvr>
                                        <p:cTn id="37" dur="1" fill="hold">
                                          <p:stCondLst>
                                            <p:cond delay="499"/>
                                          </p:stCondLst>
                                        </p:cTn>
                                        <p:tgtEl>
                                          <p:spTgt spid="15"/>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22"/>
                                        </p:tgtEl>
                                      </p:cBhvr>
                                    </p:animEffect>
                                    <p:set>
                                      <p:cBhvr>
                                        <p:cTn id="40" dur="1" fill="hold">
                                          <p:stCondLst>
                                            <p:cond delay="499"/>
                                          </p:stCondLst>
                                        </p:cTn>
                                        <p:tgtEl>
                                          <p:spTgt spid="22"/>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23"/>
                                        </p:tgtEl>
                                      </p:cBhvr>
                                    </p:animEffect>
                                    <p:set>
                                      <p:cBhvr>
                                        <p:cTn id="43" dur="1" fill="hold">
                                          <p:stCondLst>
                                            <p:cond delay="499"/>
                                          </p:stCondLst>
                                        </p:cTn>
                                        <p:tgtEl>
                                          <p:spTgt spid="23"/>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4"/>
                                        </p:tgtEl>
                                      </p:cBhvr>
                                    </p:animEffect>
                                    <p:set>
                                      <p:cBhvr>
                                        <p:cTn id="46" dur="1" fill="hold">
                                          <p:stCondLst>
                                            <p:cond delay="499"/>
                                          </p:stCondLst>
                                        </p:cTn>
                                        <p:tgtEl>
                                          <p:spTgt spid="14"/>
                                        </p:tgtEl>
                                        <p:attrNameLst>
                                          <p:attrName>style.visibility</p:attrName>
                                        </p:attrNameLst>
                                      </p:cBhvr>
                                      <p:to>
                                        <p:strVal val="hidden"/>
                                      </p:to>
                                    </p:se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childTnLst>
                          </p:cTn>
                        </p:par>
                        <p:par>
                          <p:cTn id="51" fill="hold">
                            <p:stCondLst>
                              <p:cond delay="1000"/>
                            </p:stCondLst>
                            <p:childTnLst>
                              <p:par>
                                <p:cTn id="52" presetID="10" presetClass="entr" presetSubtype="0" fill="hold" nodeType="after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fade">
                                      <p:cBhvr>
                                        <p:cTn id="54" dur="500"/>
                                        <p:tgtEl>
                                          <p:spTgt spid="3"/>
                                        </p:tgtEl>
                                      </p:cBhvr>
                                    </p:animEffect>
                                  </p:childTnLst>
                                </p:cTn>
                              </p:par>
                            </p:childTnLst>
                          </p:cTn>
                        </p:par>
                        <p:par>
                          <p:cTn id="55" fill="hold">
                            <p:stCondLst>
                              <p:cond delay="1500"/>
                            </p:stCondLst>
                            <p:childTnLst>
                              <p:par>
                                <p:cTn id="56" presetID="10" presetClass="entr" presetSubtype="0" fill="hold" nodeType="after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500"/>
                                        <p:tgtEl>
                                          <p:spTgt spid="12"/>
                                        </p:tgtEl>
                                      </p:cBhvr>
                                    </p:animEffect>
                                  </p:childTnLst>
                                </p:cTn>
                              </p:par>
                            </p:childTnLst>
                          </p:cTn>
                        </p:par>
                        <p:par>
                          <p:cTn id="59" fill="hold">
                            <p:stCondLst>
                              <p:cond delay="2000"/>
                            </p:stCondLst>
                            <p:childTnLst>
                              <p:par>
                                <p:cTn id="60" presetID="10" presetClass="entr" presetSubtype="0" fill="hold" nodeType="after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735FAEB-82CC-47D1-B436-6D52AA844641}"/>
              </a:ext>
            </a:extLst>
          </p:cNvPr>
          <p:cNvSpPr/>
          <p:nvPr/>
        </p:nvSpPr>
        <p:spPr>
          <a:xfrm>
            <a:off x="206829" y="206829"/>
            <a:ext cx="6477000" cy="2013857"/>
          </a:xfrm>
          <a:prstGeom prst="rect">
            <a:avLst/>
          </a:prstGeom>
          <a:solidFill>
            <a:srgbClr val="ADADCB"/>
          </a:solidFill>
          <a:ln w="3810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latin typeface="Abadi" panose="020B0604020104020204" pitchFamily="34" charset="0"/>
                <a:cs typeface="Helvetica" panose="020B0604020202020204" pitchFamily="34" charset="0"/>
              </a:rPr>
              <a:t>Overview</a:t>
            </a:r>
            <a:endParaRPr lang="en-CA" sz="6000" b="1" dirty="0">
              <a:solidFill>
                <a:schemeClr val="tx1"/>
              </a:solidFill>
              <a:latin typeface="Abadi" panose="020B0604020104020204" pitchFamily="34" charset="0"/>
              <a:cs typeface="Helvetica" panose="020B0604020202020204" pitchFamily="34" charset="0"/>
            </a:endParaRPr>
          </a:p>
        </p:txBody>
      </p:sp>
      <p:pic>
        <p:nvPicPr>
          <p:cNvPr id="9" name="Picture 8">
            <a:extLst>
              <a:ext uri="{FF2B5EF4-FFF2-40B4-BE49-F238E27FC236}">
                <a16:creationId xmlns:a16="http://schemas.microsoft.com/office/drawing/2014/main" id="{E2BBD279-5FDF-41FD-B4A8-109E2C857700}"/>
              </a:ext>
            </a:extLst>
          </p:cNvPr>
          <p:cNvPicPr>
            <a:picLocks noChangeAspect="1"/>
          </p:cNvPicPr>
          <p:nvPr/>
        </p:nvPicPr>
        <p:blipFill rotWithShape="1">
          <a:blip r:embed="rId2">
            <a:extLst>
              <a:ext uri="{28A0092B-C50C-407E-A947-70E740481C1C}">
                <a14:useLocalDpi xmlns:a14="http://schemas.microsoft.com/office/drawing/2010/main" val="0"/>
              </a:ext>
            </a:extLst>
          </a:blip>
          <a:srcRect l="29127" r="12805"/>
          <a:stretch/>
        </p:blipFill>
        <p:spPr>
          <a:xfrm>
            <a:off x="6999514" y="206829"/>
            <a:ext cx="4985657" cy="6444342"/>
          </a:xfrm>
          <a:prstGeom prst="rect">
            <a:avLst/>
          </a:prstGeom>
        </p:spPr>
      </p:pic>
      <p:sp>
        <p:nvSpPr>
          <p:cNvPr id="11" name="Content Placeholder 2">
            <a:extLst>
              <a:ext uri="{FF2B5EF4-FFF2-40B4-BE49-F238E27FC236}">
                <a16:creationId xmlns:a16="http://schemas.microsoft.com/office/drawing/2014/main" id="{B3AAF23D-6A18-41AB-94F4-C84E9249108E}"/>
              </a:ext>
            </a:extLst>
          </p:cNvPr>
          <p:cNvSpPr txBox="1">
            <a:spLocks/>
          </p:cNvSpPr>
          <p:nvPr/>
        </p:nvSpPr>
        <p:spPr>
          <a:xfrm>
            <a:off x="206829" y="2549237"/>
            <a:ext cx="6477000" cy="4101934"/>
          </a:xfrm>
          <a:prstGeom prst="rect">
            <a:avLst/>
          </a:prstGeom>
          <a:solidFill>
            <a:srgbClr val="C4C4DA"/>
          </a:solidFill>
          <a:ln w="38100">
            <a:solidFill>
              <a:srgbClr val="13131F"/>
            </a:solidFill>
          </a:ln>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Book Antiqua" panose="020406020503050303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Book Antiqua" panose="02040602050305030304" pitchFamily="18"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Book Antiqua" panose="02040602050305030304" pitchFamily="18"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Book Antiqua" panose="02040602050305030304" pitchFamily="18"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Book Antiqua" panose="02040602050305030304" pitchFamily="18"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800" dirty="0">
                <a:latin typeface="Abadi" panose="020B0604020104020204" pitchFamily="34" charset="0"/>
                <a:cs typeface="Helvetica" panose="020B0604020202020204" pitchFamily="34" charset="0"/>
              </a:rPr>
              <a:t>the purpose of citing and referencing in academic writing</a:t>
            </a:r>
          </a:p>
          <a:p>
            <a:pPr marL="342900" indent="-342900" algn="l">
              <a:buFont typeface="Arial" panose="020B0604020202020204" pitchFamily="34" charset="0"/>
              <a:buChar char="•"/>
            </a:pPr>
            <a:r>
              <a:rPr lang="en-US" sz="2800" dirty="0">
                <a:latin typeface="Abadi" panose="020B0604020104020204" pitchFamily="34" charset="0"/>
                <a:cs typeface="Helvetica" panose="020B0604020202020204" pitchFamily="34" charset="0"/>
              </a:rPr>
              <a:t>when and how to properly cite your sources</a:t>
            </a:r>
          </a:p>
          <a:p>
            <a:pPr marL="342900" indent="-342900" algn="l">
              <a:buFont typeface="Arial" panose="020B0604020202020204" pitchFamily="34" charset="0"/>
              <a:buChar char="•"/>
            </a:pPr>
            <a:r>
              <a:rPr lang="en-US" sz="2800" dirty="0">
                <a:latin typeface="Abadi" panose="020B0604020104020204" pitchFamily="34" charset="0"/>
                <a:cs typeface="Helvetica" panose="020B0604020202020204" pitchFamily="34" charset="0"/>
              </a:rPr>
              <a:t>what kinds of information require citation</a:t>
            </a:r>
          </a:p>
          <a:p>
            <a:pPr marL="342900" indent="-342900" algn="l">
              <a:buFont typeface="Arial" panose="020B0604020202020204" pitchFamily="34" charset="0"/>
              <a:buChar char="•"/>
            </a:pPr>
            <a:r>
              <a:rPr lang="en-US" sz="2800" dirty="0">
                <a:latin typeface="Abadi" panose="020B0604020104020204" pitchFamily="34" charset="0"/>
                <a:cs typeface="Helvetica" panose="020B0604020202020204" pitchFamily="34" charset="0"/>
              </a:rPr>
              <a:t>how to integrate quotes and other information into your writing </a:t>
            </a:r>
          </a:p>
          <a:p>
            <a:pPr marL="342900" indent="-342900" algn="l">
              <a:buFont typeface="Arial" panose="020B0604020202020204" pitchFamily="34" charset="0"/>
              <a:buChar char="•"/>
            </a:pPr>
            <a:r>
              <a:rPr lang="en-US" sz="2800" dirty="0">
                <a:latin typeface="Abadi" panose="020B0604020104020204" pitchFamily="34" charset="0"/>
                <a:cs typeface="Helvetica" panose="020B0604020202020204" pitchFamily="34" charset="0"/>
              </a:rPr>
              <a:t>basic IEEE citation guidelines.</a:t>
            </a:r>
          </a:p>
        </p:txBody>
      </p:sp>
    </p:spTree>
    <p:extLst>
      <p:ext uri="{BB962C8B-B14F-4D97-AF65-F5344CB8AC3E}">
        <p14:creationId xmlns:p14="http://schemas.microsoft.com/office/powerpoint/2010/main" val="62748678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fade">
                                      <p:cBhvr>
                                        <p:cTn id="27"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4BD3EB5-D9CE-4395-B0EB-C5B7D30F09F4}"/>
              </a:ext>
            </a:extLst>
          </p:cNvPr>
          <p:cNvSpPr/>
          <p:nvPr/>
        </p:nvSpPr>
        <p:spPr>
          <a:xfrm>
            <a:off x="504825" y="-99443"/>
            <a:ext cx="10877550" cy="7141714"/>
          </a:xfrm>
          <a:prstGeom prst="rect">
            <a:avLst/>
          </a:prstGeom>
          <a:solidFill>
            <a:srgbClr val="858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sp>
        <p:nvSpPr>
          <p:cNvPr id="8" name="Rectangle 7">
            <a:extLst>
              <a:ext uri="{FF2B5EF4-FFF2-40B4-BE49-F238E27FC236}">
                <a16:creationId xmlns:a16="http://schemas.microsoft.com/office/drawing/2014/main" id="{95D0EF03-803A-43A2-86BE-9A11006C9818}"/>
              </a:ext>
            </a:extLst>
          </p:cNvPr>
          <p:cNvSpPr/>
          <p:nvPr/>
        </p:nvSpPr>
        <p:spPr>
          <a:xfrm>
            <a:off x="171450" y="-99443"/>
            <a:ext cx="10280650" cy="7141714"/>
          </a:xfrm>
          <a:prstGeom prst="rect">
            <a:avLst/>
          </a:prstGeom>
          <a:solidFill>
            <a:srgbClr val="616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sp>
        <p:nvSpPr>
          <p:cNvPr id="7" name="Rectangle 6">
            <a:extLst>
              <a:ext uri="{FF2B5EF4-FFF2-40B4-BE49-F238E27FC236}">
                <a16:creationId xmlns:a16="http://schemas.microsoft.com/office/drawing/2014/main" id="{139678DA-6DDB-462B-8F2F-EC26BE2DA4D3}"/>
              </a:ext>
            </a:extLst>
          </p:cNvPr>
          <p:cNvSpPr/>
          <p:nvPr/>
        </p:nvSpPr>
        <p:spPr>
          <a:xfrm>
            <a:off x="44450" y="-99443"/>
            <a:ext cx="9378950" cy="7141714"/>
          </a:xfrm>
          <a:prstGeom prst="rect">
            <a:avLst/>
          </a:prstGeom>
          <a:solidFill>
            <a:srgbClr val="4C4C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sp>
        <p:nvSpPr>
          <p:cNvPr id="6" name="Rectangle 5">
            <a:extLst>
              <a:ext uri="{FF2B5EF4-FFF2-40B4-BE49-F238E27FC236}">
                <a16:creationId xmlns:a16="http://schemas.microsoft.com/office/drawing/2014/main" id="{E3DAAB4E-9FC2-4195-86C5-96F4D9D3553E}"/>
              </a:ext>
            </a:extLst>
          </p:cNvPr>
          <p:cNvSpPr/>
          <p:nvPr/>
        </p:nvSpPr>
        <p:spPr>
          <a:xfrm>
            <a:off x="0" y="-99443"/>
            <a:ext cx="8204200" cy="7141714"/>
          </a:xfrm>
          <a:prstGeom prst="rect">
            <a:avLst/>
          </a:prstGeom>
          <a:solidFill>
            <a:srgbClr val="3A3A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sp>
        <p:nvSpPr>
          <p:cNvPr id="5" name="Rectangle 4">
            <a:extLst>
              <a:ext uri="{FF2B5EF4-FFF2-40B4-BE49-F238E27FC236}">
                <a16:creationId xmlns:a16="http://schemas.microsoft.com/office/drawing/2014/main" id="{1BB25C90-7388-4569-9771-14D514A6E796}"/>
              </a:ext>
            </a:extLst>
          </p:cNvPr>
          <p:cNvSpPr/>
          <p:nvPr/>
        </p:nvSpPr>
        <p:spPr>
          <a:xfrm>
            <a:off x="0" y="-99443"/>
            <a:ext cx="6832600" cy="7141714"/>
          </a:xfrm>
          <a:prstGeom prst="rect">
            <a:avLst/>
          </a:prstGeom>
          <a:solidFill>
            <a:srgbClr val="2525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sp>
        <p:nvSpPr>
          <p:cNvPr id="4" name="Rectangle 3">
            <a:extLst>
              <a:ext uri="{FF2B5EF4-FFF2-40B4-BE49-F238E27FC236}">
                <a16:creationId xmlns:a16="http://schemas.microsoft.com/office/drawing/2014/main" id="{35F3B082-7CCC-4B10-865D-9C33AF2ED15F}"/>
              </a:ext>
            </a:extLst>
          </p:cNvPr>
          <p:cNvSpPr/>
          <p:nvPr/>
        </p:nvSpPr>
        <p:spPr>
          <a:xfrm>
            <a:off x="0" y="-141857"/>
            <a:ext cx="5130800" cy="7141714"/>
          </a:xfrm>
          <a:prstGeom prst="rect">
            <a:avLst/>
          </a:prstGeom>
          <a:solidFill>
            <a:srgbClr val="1313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latin typeface="Abadi" panose="020B0604020104020204" pitchFamily="34" charset="0"/>
              </a:rPr>
              <a:t>HOW TO PARAPHRASE</a:t>
            </a:r>
            <a:endParaRPr lang="en-CA" sz="5400" b="1" dirty="0">
              <a:latin typeface="Abadi" panose="020B0604020104020204" pitchFamily="34" charset="0"/>
            </a:endParaRPr>
          </a:p>
        </p:txBody>
      </p:sp>
      <p:sp>
        <p:nvSpPr>
          <p:cNvPr id="10" name="Rectangle: Rounded Corners 9">
            <a:extLst>
              <a:ext uri="{FF2B5EF4-FFF2-40B4-BE49-F238E27FC236}">
                <a16:creationId xmlns:a16="http://schemas.microsoft.com/office/drawing/2014/main" id="{63078115-9F08-4879-9078-06A50BA931D3}"/>
              </a:ext>
            </a:extLst>
          </p:cNvPr>
          <p:cNvSpPr/>
          <p:nvPr/>
        </p:nvSpPr>
        <p:spPr>
          <a:xfrm>
            <a:off x="5562601" y="233265"/>
            <a:ext cx="6433457" cy="1026368"/>
          </a:xfrm>
          <a:prstGeom prst="roundRect">
            <a:avLst/>
          </a:prstGeom>
          <a:solidFill>
            <a:srgbClr val="2525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Abadi" panose="020B0604020104020204" pitchFamily="34" charset="0"/>
                <a:cs typeface="Times New Roman" panose="02020603050405020304" pitchFamily="18" charset="0"/>
              </a:rPr>
              <a:t>Re-Ordering</a:t>
            </a:r>
          </a:p>
        </p:txBody>
      </p:sp>
      <p:sp>
        <p:nvSpPr>
          <p:cNvPr id="11" name="Rectangle: Rounded Corners 10">
            <a:extLst>
              <a:ext uri="{FF2B5EF4-FFF2-40B4-BE49-F238E27FC236}">
                <a16:creationId xmlns:a16="http://schemas.microsoft.com/office/drawing/2014/main" id="{3032380F-A493-45EB-B18C-972506926058}"/>
              </a:ext>
            </a:extLst>
          </p:cNvPr>
          <p:cNvSpPr/>
          <p:nvPr/>
        </p:nvSpPr>
        <p:spPr>
          <a:xfrm>
            <a:off x="5562599" y="1601266"/>
            <a:ext cx="6433457" cy="1026368"/>
          </a:xfrm>
          <a:prstGeom prst="roundRect">
            <a:avLst/>
          </a:prstGeom>
          <a:solidFill>
            <a:srgbClr val="3A3A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Abadi" panose="020B0604020104020204" pitchFamily="34" charset="0"/>
                <a:cs typeface="Times New Roman" panose="02020603050405020304" pitchFamily="18" charset="0"/>
              </a:rPr>
              <a:t>Reducing Adjectives</a:t>
            </a:r>
          </a:p>
        </p:txBody>
      </p:sp>
      <p:sp>
        <p:nvSpPr>
          <p:cNvPr id="12" name="Rectangle: Rounded Corners 11">
            <a:extLst>
              <a:ext uri="{FF2B5EF4-FFF2-40B4-BE49-F238E27FC236}">
                <a16:creationId xmlns:a16="http://schemas.microsoft.com/office/drawing/2014/main" id="{FA478B66-EFC3-46E9-B51B-2713D313678C}"/>
              </a:ext>
            </a:extLst>
          </p:cNvPr>
          <p:cNvSpPr/>
          <p:nvPr/>
        </p:nvSpPr>
        <p:spPr>
          <a:xfrm>
            <a:off x="5562600" y="4306854"/>
            <a:ext cx="6433457" cy="1026368"/>
          </a:xfrm>
          <a:prstGeom prst="roundRect">
            <a:avLst/>
          </a:prstGeom>
          <a:solidFill>
            <a:srgbClr val="616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Abadi" panose="020B0604020104020204" pitchFamily="34" charset="0"/>
                <a:cs typeface="Times New Roman" panose="02020603050405020304" pitchFamily="18" charset="0"/>
              </a:rPr>
              <a:t>Alternate Language</a:t>
            </a:r>
          </a:p>
        </p:txBody>
      </p:sp>
      <p:sp>
        <p:nvSpPr>
          <p:cNvPr id="13" name="Rectangle: Rounded Corners 12">
            <a:extLst>
              <a:ext uri="{FF2B5EF4-FFF2-40B4-BE49-F238E27FC236}">
                <a16:creationId xmlns:a16="http://schemas.microsoft.com/office/drawing/2014/main" id="{1BF67072-E85A-4A48-AFB9-31EBC636FD64}"/>
              </a:ext>
            </a:extLst>
          </p:cNvPr>
          <p:cNvSpPr/>
          <p:nvPr/>
        </p:nvSpPr>
        <p:spPr>
          <a:xfrm>
            <a:off x="5562600" y="2912705"/>
            <a:ext cx="6433457" cy="1026368"/>
          </a:xfrm>
          <a:prstGeom prst="roundRect">
            <a:avLst/>
          </a:prstGeom>
          <a:solidFill>
            <a:srgbClr val="4C4C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Abadi" panose="020B0604020104020204" pitchFamily="34" charset="0"/>
                <a:cs typeface="Times New Roman" panose="02020603050405020304" pitchFamily="18" charset="0"/>
              </a:rPr>
              <a:t>Reducing Adverbs</a:t>
            </a:r>
          </a:p>
        </p:txBody>
      </p:sp>
      <p:sp>
        <p:nvSpPr>
          <p:cNvPr id="14" name="Rectangle: Rounded Corners 13">
            <a:extLst>
              <a:ext uri="{FF2B5EF4-FFF2-40B4-BE49-F238E27FC236}">
                <a16:creationId xmlns:a16="http://schemas.microsoft.com/office/drawing/2014/main" id="{1447EDDA-9198-4DD2-9694-AEF91370D4DE}"/>
              </a:ext>
            </a:extLst>
          </p:cNvPr>
          <p:cNvSpPr/>
          <p:nvPr/>
        </p:nvSpPr>
        <p:spPr>
          <a:xfrm>
            <a:off x="5562599" y="5701003"/>
            <a:ext cx="6433457" cy="1026368"/>
          </a:xfrm>
          <a:prstGeom prst="roundRect">
            <a:avLst/>
          </a:prstGeom>
          <a:solidFill>
            <a:srgbClr val="858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Abadi" panose="020B0604020104020204" pitchFamily="34" charset="0"/>
                <a:cs typeface="Times New Roman" panose="02020603050405020304" pitchFamily="18" charset="0"/>
              </a:rPr>
              <a:t>Word Reduction</a:t>
            </a:r>
          </a:p>
        </p:txBody>
      </p:sp>
      <p:sp>
        <p:nvSpPr>
          <p:cNvPr id="15" name="Oval 14">
            <a:extLst>
              <a:ext uri="{FF2B5EF4-FFF2-40B4-BE49-F238E27FC236}">
                <a16:creationId xmlns:a16="http://schemas.microsoft.com/office/drawing/2014/main" id="{57CD907C-8441-470C-B3E7-EE4FD9D443B2}"/>
              </a:ext>
            </a:extLst>
          </p:cNvPr>
          <p:cNvSpPr/>
          <p:nvPr/>
        </p:nvSpPr>
        <p:spPr>
          <a:xfrm>
            <a:off x="5712250" y="389962"/>
            <a:ext cx="886120" cy="78588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solidFill>
                  <a:schemeClr val="tx1"/>
                </a:solidFill>
                <a:latin typeface="Abadi" panose="020B0604020104020204" pitchFamily="34" charset="0"/>
                <a:cs typeface="Times New Roman" panose="02020603050405020304" pitchFamily="18" charset="0"/>
              </a:rPr>
              <a:t>1</a:t>
            </a:r>
            <a:endParaRPr lang="en-CA" dirty="0">
              <a:solidFill>
                <a:schemeClr val="tx1"/>
              </a:solidFill>
              <a:latin typeface="Abadi" panose="020B0604020104020204" pitchFamily="34" charset="0"/>
              <a:cs typeface="Times New Roman" panose="02020603050405020304" pitchFamily="18" charset="0"/>
            </a:endParaRPr>
          </a:p>
        </p:txBody>
      </p:sp>
      <p:sp>
        <p:nvSpPr>
          <p:cNvPr id="16" name="Oval 15">
            <a:extLst>
              <a:ext uri="{FF2B5EF4-FFF2-40B4-BE49-F238E27FC236}">
                <a16:creationId xmlns:a16="http://schemas.microsoft.com/office/drawing/2014/main" id="{D6164293-9D92-4F57-BFF5-0C035B994E9A}"/>
              </a:ext>
            </a:extLst>
          </p:cNvPr>
          <p:cNvSpPr/>
          <p:nvPr/>
        </p:nvSpPr>
        <p:spPr>
          <a:xfrm>
            <a:off x="5712250" y="5838846"/>
            <a:ext cx="886120" cy="78588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solidFill>
                  <a:schemeClr val="tx1"/>
                </a:solidFill>
                <a:latin typeface="Abadi" panose="020B0604020104020204" pitchFamily="34" charset="0"/>
                <a:cs typeface="Times New Roman" panose="02020603050405020304" pitchFamily="18" charset="0"/>
              </a:rPr>
              <a:t>5</a:t>
            </a:r>
            <a:endParaRPr lang="en-CA" dirty="0">
              <a:solidFill>
                <a:schemeClr val="tx1"/>
              </a:solidFill>
              <a:latin typeface="Abadi" panose="020B0604020104020204" pitchFamily="34" charset="0"/>
              <a:cs typeface="Times New Roman" panose="02020603050405020304" pitchFamily="18" charset="0"/>
            </a:endParaRPr>
          </a:p>
        </p:txBody>
      </p:sp>
      <p:sp>
        <p:nvSpPr>
          <p:cNvPr id="17" name="Oval 16">
            <a:extLst>
              <a:ext uri="{FF2B5EF4-FFF2-40B4-BE49-F238E27FC236}">
                <a16:creationId xmlns:a16="http://schemas.microsoft.com/office/drawing/2014/main" id="{B45CCBAC-B1CD-47F9-8B5B-D6644AB9AA00}"/>
              </a:ext>
            </a:extLst>
          </p:cNvPr>
          <p:cNvSpPr/>
          <p:nvPr/>
        </p:nvSpPr>
        <p:spPr>
          <a:xfrm>
            <a:off x="5698110" y="4444698"/>
            <a:ext cx="886120" cy="78588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solidFill>
                  <a:schemeClr val="tx1"/>
                </a:solidFill>
                <a:latin typeface="Abadi" panose="020B0604020104020204" pitchFamily="34" charset="0"/>
                <a:cs typeface="Times New Roman" panose="02020603050405020304" pitchFamily="18" charset="0"/>
              </a:rPr>
              <a:t>4</a:t>
            </a:r>
            <a:endParaRPr lang="en-CA" dirty="0">
              <a:solidFill>
                <a:schemeClr val="tx1"/>
              </a:solidFill>
              <a:latin typeface="Abadi" panose="020B0604020104020204" pitchFamily="34" charset="0"/>
              <a:cs typeface="Times New Roman" panose="02020603050405020304" pitchFamily="18" charset="0"/>
            </a:endParaRPr>
          </a:p>
        </p:txBody>
      </p:sp>
      <p:sp>
        <p:nvSpPr>
          <p:cNvPr id="18" name="Oval 17">
            <a:extLst>
              <a:ext uri="{FF2B5EF4-FFF2-40B4-BE49-F238E27FC236}">
                <a16:creationId xmlns:a16="http://schemas.microsoft.com/office/drawing/2014/main" id="{CDDAF0E6-5F87-410B-84A7-B134687E4EAE}"/>
              </a:ext>
            </a:extLst>
          </p:cNvPr>
          <p:cNvSpPr/>
          <p:nvPr/>
        </p:nvSpPr>
        <p:spPr>
          <a:xfrm>
            <a:off x="5712250" y="3044826"/>
            <a:ext cx="886120" cy="78588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solidFill>
                  <a:schemeClr val="tx1"/>
                </a:solidFill>
                <a:latin typeface="Abadi" panose="020B0604020104020204" pitchFamily="34" charset="0"/>
                <a:cs typeface="Times New Roman" panose="02020603050405020304" pitchFamily="18" charset="0"/>
              </a:rPr>
              <a:t>3</a:t>
            </a:r>
            <a:endParaRPr lang="en-CA" dirty="0">
              <a:solidFill>
                <a:schemeClr val="tx1"/>
              </a:solidFill>
              <a:latin typeface="Abadi" panose="020B0604020104020204" pitchFamily="34" charset="0"/>
              <a:cs typeface="Times New Roman" panose="02020603050405020304" pitchFamily="18" charset="0"/>
            </a:endParaRPr>
          </a:p>
        </p:txBody>
      </p:sp>
      <p:sp>
        <p:nvSpPr>
          <p:cNvPr id="19" name="Oval 18">
            <a:extLst>
              <a:ext uri="{FF2B5EF4-FFF2-40B4-BE49-F238E27FC236}">
                <a16:creationId xmlns:a16="http://schemas.microsoft.com/office/drawing/2014/main" id="{2D9AD470-2D2C-4944-8616-2300C24AB4A3}"/>
              </a:ext>
            </a:extLst>
          </p:cNvPr>
          <p:cNvSpPr/>
          <p:nvPr/>
        </p:nvSpPr>
        <p:spPr>
          <a:xfrm>
            <a:off x="5712250" y="1741874"/>
            <a:ext cx="886120" cy="78588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solidFill>
                  <a:schemeClr val="tx1"/>
                </a:solidFill>
                <a:latin typeface="Abadi" panose="020B0604020104020204" pitchFamily="34" charset="0"/>
                <a:cs typeface="Times New Roman" panose="02020603050405020304" pitchFamily="18" charset="0"/>
              </a:rPr>
              <a:t>2</a:t>
            </a:r>
            <a:endParaRPr lang="en-CA" dirty="0">
              <a:solidFill>
                <a:schemeClr val="tx1"/>
              </a:solidFill>
              <a:latin typeface="Abadi" panose="020B0604020104020204" pitchFamily="34" charset="0"/>
              <a:cs typeface="Times New Roman" panose="02020603050405020304" pitchFamily="18" charset="0"/>
            </a:endParaRPr>
          </a:p>
        </p:txBody>
      </p:sp>
    </p:spTree>
    <p:extLst>
      <p:ext uri="{BB962C8B-B14F-4D97-AF65-F5344CB8AC3E}">
        <p14:creationId xmlns:p14="http://schemas.microsoft.com/office/powerpoint/2010/main" val="1223409505"/>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grpId="0" nodeType="clickEffect">
                                  <p:stCondLst>
                                    <p:cond delay="0"/>
                                  </p:stCondLst>
                                  <p:childTnLst>
                                    <p:anim calcmode="lin" valueType="num">
                                      <p:cBhvr additive="base">
                                        <p:cTn id="6" dur="1000"/>
                                        <p:tgtEl>
                                          <p:spTgt spid="5"/>
                                        </p:tgtEl>
                                        <p:attrNameLst>
                                          <p:attrName>ppt_x</p:attrName>
                                        </p:attrNameLst>
                                      </p:cBhvr>
                                      <p:tavLst>
                                        <p:tav tm="0">
                                          <p:val>
                                            <p:strVal val="ppt_x"/>
                                          </p:val>
                                        </p:tav>
                                        <p:tav tm="100000">
                                          <p:val>
                                            <p:strVal val="0-ppt_w/2"/>
                                          </p:val>
                                        </p:tav>
                                      </p:tavLst>
                                    </p:anim>
                                    <p:anim calcmode="lin" valueType="num">
                                      <p:cBhvr additive="base">
                                        <p:cTn id="7" dur="1000"/>
                                        <p:tgtEl>
                                          <p:spTgt spid="5"/>
                                        </p:tgtEl>
                                        <p:attrNameLst>
                                          <p:attrName>ppt_y</p:attrName>
                                        </p:attrNameLst>
                                      </p:cBhvr>
                                      <p:tavLst>
                                        <p:tav tm="0">
                                          <p:val>
                                            <p:strVal val="ppt_y"/>
                                          </p:val>
                                        </p:tav>
                                        <p:tav tm="100000">
                                          <p:val>
                                            <p:strVal val="ppt_y"/>
                                          </p:val>
                                        </p:tav>
                                      </p:tavLst>
                                    </p:anim>
                                    <p:set>
                                      <p:cBhvr>
                                        <p:cTn id="8" dur="1" fill="hold">
                                          <p:stCondLst>
                                            <p:cond delay="999"/>
                                          </p:stCondLst>
                                        </p:cTn>
                                        <p:tgtEl>
                                          <p:spTgt spid="5"/>
                                        </p:tgtEl>
                                        <p:attrNameLst>
                                          <p:attrName>style.visibility</p:attrName>
                                        </p:attrNameLst>
                                      </p:cBhvr>
                                      <p:to>
                                        <p:strVal val="hidden"/>
                                      </p:to>
                                    </p:set>
                                  </p:childTnLst>
                                </p:cTn>
                              </p:par>
                              <p:par>
                                <p:cTn id="9" presetID="2" presetClass="exit" presetSubtype="8" fill="hold" grpId="0" nodeType="withEffect">
                                  <p:stCondLst>
                                    <p:cond delay="0"/>
                                  </p:stCondLst>
                                  <p:childTnLst>
                                    <p:anim calcmode="lin" valueType="num">
                                      <p:cBhvr additive="base">
                                        <p:cTn id="10" dur="1000"/>
                                        <p:tgtEl>
                                          <p:spTgt spid="6"/>
                                        </p:tgtEl>
                                        <p:attrNameLst>
                                          <p:attrName>ppt_x</p:attrName>
                                        </p:attrNameLst>
                                      </p:cBhvr>
                                      <p:tavLst>
                                        <p:tav tm="0">
                                          <p:val>
                                            <p:strVal val="ppt_x"/>
                                          </p:val>
                                        </p:tav>
                                        <p:tav tm="100000">
                                          <p:val>
                                            <p:strVal val="0-ppt_w/2"/>
                                          </p:val>
                                        </p:tav>
                                      </p:tavLst>
                                    </p:anim>
                                    <p:anim calcmode="lin" valueType="num">
                                      <p:cBhvr additive="base">
                                        <p:cTn id="11" dur="1000"/>
                                        <p:tgtEl>
                                          <p:spTgt spid="6"/>
                                        </p:tgtEl>
                                        <p:attrNameLst>
                                          <p:attrName>ppt_y</p:attrName>
                                        </p:attrNameLst>
                                      </p:cBhvr>
                                      <p:tavLst>
                                        <p:tav tm="0">
                                          <p:val>
                                            <p:strVal val="ppt_y"/>
                                          </p:val>
                                        </p:tav>
                                        <p:tav tm="100000">
                                          <p:val>
                                            <p:strVal val="ppt_y"/>
                                          </p:val>
                                        </p:tav>
                                      </p:tavLst>
                                    </p:anim>
                                    <p:set>
                                      <p:cBhvr>
                                        <p:cTn id="12" dur="1" fill="hold">
                                          <p:stCondLst>
                                            <p:cond delay="999"/>
                                          </p:stCondLst>
                                        </p:cTn>
                                        <p:tgtEl>
                                          <p:spTgt spid="6"/>
                                        </p:tgtEl>
                                        <p:attrNameLst>
                                          <p:attrName>style.visibility</p:attrName>
                                        </p:attrNameLst>
                                      </p:cBhvr>
                                      <p:to>
                                        <p:strVal val="hidden"/>
                                      </p:to>
                                    </p:set>
                                  </p:childTnLst>
                                </p:cTn>
                              </p:par>
                              <p:par>
                                <p:cTn id="13" presetID="2" presetClass="exit" presetSubtype="8" fill="hold" grpId="0" nodeType="withEffect">
                                  <p:stCondLst>
                                    <p:cond delay="0"/>
                                  </p:stCondLst>
                                  <p:childTnLst>
                                    <p:anim calcmode="lin" valueType="num">
                                      <p:cBhvr additive="base">
                                        <p:cTn id="14" dur="1000"/>
                                        <p:tgtEl>
                                          <p:spTgt spid="7"/>
                                        </p:tgtEl>
                                        <p:attrNameLst>
                                          <p:attrName>ppt_x</p:attrName>
                                        </p:attrNameLst>
                                      </p:cBhvr>
                                      <p:tavLst>
                                        <p:tav tm="0">
                                          <p:val>
                                            <p:strVal val="ppt_x"/>
                                          </p:val>
                                        </p:tav>
                                        <p:tav tm="100000">
                                          <p:val>
                                            <p:strVal val="0-ppt_w/2"/>
                                          </p:val>
                                        </p:tav>
                                      </p:tavLst>
                                    </p:anim>
                                    <p:anim calcmode="lin" valueType="num">
                                      <p:cBhvr additive="base">
                                        <p:cTn id="15" dur="1000"/>
                                        <p:tgtEl>
                                          <p:spTgt spid="7"/>
                                        </p:tgtEl>
                                        <p:attrNameLst>
                                          <p:attrName>ppt_y</p:attrName>
                                        </p:attrNameLst>
                                      </p:cBhvr>
                                      <p:tavLst>
                                        <p:tav tm="0">
                                          <p:val>
                                            <p:strVal val="ppt_y"/>
                                          </p:val>
                                        </p:tav>
                                        <p:tav tm="100000">
                                          <p:val>
                                            <p:strVal val="ppt_y"/>
                                          </p:val>
                                        </p:tav>
                                      </p:tavLst>
                                    </p:anim>
                                    <p:set>
                                      <p:cBhvr>
                                        <p:cTn id="16" dur="1" fill="hold">
                                          <p:stCondLst>
                                            <p:cond delay="999"/>
                                          </p:stCondLst>
                                        </p:cTn>
                                        <p:tgtEl>
                                          <p:spTgt spid="7"/>
                                        </p:tgtEl>
                                        <p:attrNameLst>
                                          <p:attrName>style.visibility</p:attrName>
                                        </p:attrNameLst>
                                      </p:cBhvr>
                                      <p:to>
                                        <p:strVal val="hidden"/>
                                      </p:to>
                                    </p:set>
                                  </p:childTnLst>
                                </p:cTn>
                              </p:par>
                              <p:par>
                                <p:cTn id="17" presetID="2" presetClass="exit" presetSubtype="8" fill="hold" grpId="0" nodeType="withEffect">
                                  <p:stCondLst>
                                    <p:cond delay="0"/>
                                  </p:stCondLst>
                                  <p:childTnLst>
                                    <p:anim calcmode="lin" valueType="num">
                                      <p:cBhvr additive="base">
                                        <p:cTn id="18" dur="1000"/>
                                        <p:tgtEl>
                                          <p:spTgt spid="8"/>
                                        </p:tgtEl>
                                        <p:attrNameLst>
                                          <p:attrName>ppt_x</p:attrName>
                                        </p:attrNameLst>
                                      </p:cBhvr>
                                      <p:tavLst>
                                        <p:tav tm="0">
                                          <p:val>
                                            <p:strVal val="ppt_x"/>
                                          </p:val>
                                        </p:tav>
                                        <p:tav tm="100000">
                                          <p:val>
                                            <p:strVal val="0-ppt_w/2"/>
                                          </p:val>
                                        </p:tav>
                                      </p:tavLst>
                                    </p:anim>
                                    <p:anim calcmode="lin" valueType="num">
                                      <p:cBhvr additive="base">
                                        <p:cTn id="19" dur="1000"/>
                                        <p:tgtEl>
                                          <p:spTgt spid="8"/>
                                        </p:tgtEl>
                                        <p:attrNameLst>
                                          <p:attrName>ppt_y</p:attrName>
                                        </p:attrNameLst>
                                      </p:cBhvr>
                                      <p:tavLst>
                                        <p:tav tm="0">
                                          <p:val>
                                            <p:strVal val="ppt_y"/>
                                          </p:val>
                                        </p:tav>
                                        <p:tav tm="100000">
                                          <p:val>
                                            <p:strVal val="ppt_y"/>
                                          </p:val>
                                        </p:tav>
                                      </p:tavLst>
                                    </p:anim>
                                    <p:set>
                                      <p:cBhvr>
                                        <p:cTn id="20" dur="1" fill="hold">
                                          <p:stCondLst>
                                            <p:cond delay="999"/>
                                          </p:stCondLst>
                                        </p:cTn>
                                        <p:tgtEl>
                                          <p:spTgt spid="8"/>
                                        </p:tgtEl>
                                        <p:attrNameLst>
                                          <p:attrName>style.visibility</p:attrName>
                                        </p:attrNameLst>
                                      </p:cBhvr>
                                      <p:to>
                                        <p:strVal val="hidden"/>
                                      </p:to>
                                    </p:set>
                                  </p:childTnLst>
                                </p:cTn>
                              </p:par>
                              <p:par>
                                <p:cTn id="21" presetID="2" presetClass="exit" presetSubtype="8" fill="hold" grpId="0" nodeType="withEffect">
                                  <p:stCondLst>
                                    <p:cond delay="0"/>
                                  </p:stCondLst>
                                  <p:childTnLst>
                                    <p:anim calcmode="lin" valueType="num">
                                      <p:cBhvr additive="base">
                                        <p:cTn id="22" dur="1000"/>
                                        <p:tgtEl>
                                          <p:spTgt spid="9"/>
                                        </p:tgtEl>
                                        <p:attrNameLst>
                                          <p:attrName>ppt_x</p:attrName>
                                        </p:attrNameLst>
                                      </p:cBhvr>
                                      <p:tavLst>
                                        <p:tav tm="0">
                                          <p:val>
                                            <p:strVal val="ppt_x"/>
                                          </p:val>
                                        </p:tav>
                                        <p:tav tm="100000">
                                          <p:val>
                                            <p:strVal val="0-ppt_w/2"/>
                                          </p:val>
                                        </p:tav>
                                      </p:tavLst>
                                    </p:anim>
                                    <p:anim calcmode="lin" valueType="num">
                                      <p:cBhvr additive="base">
                                        <p:cTn id="23" dur="1000"/>
                                        <p:tgtEl>
                                          <p:spTgt spid="9"/>
                                        </p:tgtEl>
                                        <p:attrNameLst>
                                          <p:attrName>ppt_y</p:attrName>
                                        </p:attrNameLst>
                                      </p:cBhvr>
                                      <p:tavLst>
                                        <p:tav tm="0">
                                          <p:val>
                                            <p:strVal val="ppt_y"/>
                                          </p:val>
                                        </p:tav>
                                        <p:tav tm="100000">
                                          <p:val>
                                            <p:strVal val="ppt_y"/>
                                          </p:val>
                                        </p:tav>
                                      </p:tavLst>
                                    </p:anim>
                                    <p:set>
                                      <p:cBhvr>
                                        <p:cTn id="24" dur="1" fill="hold">
                                          <p:stCondLst>
                                            <p:cond delay="999"/>
                                          </p:stCondLst>
                                        </p:cTn>
                                        <p:tgtEl>
                                          <p:spTgt spid="9"/>
                                        </p:tgtEl>
                                        <p:attrNameLst>
                                          <p:attrName>style.visibility</p:attrName>
                                        </p:attrNameLst>
                                      </p:cBhvr>
                                      <p:to>
                                        <p:strVal val="hidden"/>
                                      </p:to>
                                    </p:set>
                                  </p:childTnLst>
                                </p:cTn>
                              </p:par>
                            </p:childTnLst>
                          </p:cTn>
                        </p:par>
                        <p:par>
                          <p:cTn id="25" fill="hold">
                            <p:stCondLst>
                              <p:cond delay="1000"/>
                            </p:stCondLst>
                            <p:childTnLst>
                              <p:par>
                                <p:cTn id="26" presetID="2" presetClass="entr" presetSubtype="4"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1000" fill="hold"/>
                                        <p:tgtEl>
                                          <p:spTgt spid="14"/>
                                        </p:tgtEl>
                                        <p:attrNameLst>
                                          <p:attrName>ppt_x</p:attrName>
                                        </p:attrNameLst>
                                      </p:cBhvr>
                                      <p:tavLst>
                                        <p:tav tm="0">
                                          <p:val>
                                            <p:strVal val="#ppt_x"/>
                                          </p:val>
                                        </p:tav>
                                        <p:tav tm="100000">
                                          <p:val>
                                            <p:strVal val="#ppt_x"/>
                                          </p:val>
                                        </p:tav>
                                      </p:tavLst>
                                    </p:anim>
                                    <p:anim calcmode="lin" valueType="num">
                                      <p:cBhvr additive="base">
                                        <p:cTn id="29" dur="1000" fill="hold"/>
                                        <p:tgtEl>
                                          <p:spTgt spid="14"/>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1000" fill="hold"/>
                                        <p:tgtEl>
                                          <p:spTgt spid="12"/>
                                        </p:tgtEl>
                                        <p:attrNameLst>
                                          <p:attrName>ppt_x</p:attrName>
                                        </p:attrNameLst>
                                      </p:cBhvr>
                                      <p:tavLst>
                                        <p:tav tm="0">
                                          <p:val>
                                            <p:strVal val="#ppt_x"/>
                                          </p:val>
                                        </p:tav>
                                        <p:tav tm="100000">
                                          <p:val>
                                            <p:strVal val="#ppt_x"/>
                                          </p:val>
                                        </p:tav>
                                      </p:tavLst>
                                    </p:anim>
                                    <p:anim calcmode="lin" valueType="num">
                                      <p:cBhvr additive="base">
                                        <p:cTn id="33" dur="1000" fill="hold"/>
                                        <p:tgtEl>
                                          <p:spTgt spid="12"/>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additive="base">
                                        <p:cTn id="36" dur="1000" fill="hold"/>
                                        <p:tgtEl>
                                          <p:spTgt spid="13"/>
                                        </p:tgtEl>
                                        <p:attrNameLst>
                                          <p:attrName>ppt_x</p:attrName>
                                        </p:attrNameLst>
                                      </p:cBhvr>
                                      <p:tavLst>
                                        <p:tav tm="0">
                                          <p:val>
                                            <p:strVal val="#ppt_x"/>
                                          </p:val>
                                        </p:tav>
                                        <p:tav tm="100000">
                                          <p:val>
                                            <p:strVal val="#ppt_x"/>
                                          </p:val>
                                        </p:tav>
                                      </p:tavLst>
                                    </p:anim>
                                    <p:anim calcmode="lin" valueType="num">
                                      <p:cBhvr additive="base">
                                        <p:cTn id="37" dur="1000" fill="hold"/>
                                        <p:tgtEl>
                                          <p:spTgt spid="13"/>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1000" fill="hold"/>
                                        <p:tgtEl>
                                          <p:spTgt spid="11"/>
                                        </p:tgtEl>
                                        <p:attrNameLst>
                                          <p:attrName>ppt_x</p:attrName>
                                        </p:attrNameLst>
                                      </p:cBhvr>
                                      <p:tavLst>
                                        <p:tav tm="0">
                                          <p:val>
                                            <p:strVal val="#ppt_x"/>
                                          </p:val>
                                        </p:tav>
                                        <p:tav tm="100000">
                                          <p:val>
                                            <p:strVal val="#ppt_x"/>
                                          </p:val>
                                        </p:tav>
                                      </p:tavLst>
                                    </p:anim>
                                    <p:anim calcmode="lin" valueType="num">
                                      <p:cBhvr additive="base">
                                        <p:cTn id="41" dur="1000" fill="hold"/>
                                        <p:tgtEl>
                                          <p:spTgt spid="11"/>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additive="base">
                                        <p:cTn id="44" dur="1000" fill="hold"/>
                                        <p:tgtEl>
                                          <p:spTgt spid="10"/>
                                        </p:tgtEl>
                                        <p:attrNameLst>
                                          <p:attrName>ppt_x</p:attrName>
                                        </p:attrNameLst>
                                      </p:cBhvr>
                                      <p:tavLst>
                                        <p:tav tm="0">
                                          <p:val>
                                            <p:strVal val="#ppt_x"/>
                                          </p:val>
                                        </p:tav>
                                        <p:tav tm="100000">
                                          <p:val>
                                            <p:strVal val="#ppt_x"/>
                                          </p:val>
                                        </p:tav>
                                      </p:tavLst>
                                    </p:anim>
                                    <p:anim calcmode="lin" valueType="num">
                                      <p:cBhvr additive="base">
                                        <p:cTn id="45" dur="1000" fill="hold"/>
                                        <p:tgtEl>
                                          <p:spTgt spid="10"/>
                                        </p:tgtEl>
                                        <p:attrNameLst>
                                          <p:attrName>ppt_y</p:attrName>
                                        </p:attrNameLst>
                                      </p:cBhvr>
                                      <p:tavLst>
                                        <p:tav tm="0">
                                          <p:val>
                                            <p:strVal val="1+#ppt_h/2"/>
                                          </p:val>
                                        </p:tav>
                                        <p:tav tm="100000">
                                          <p:val>
                                            <p:strVal val="#ppt_y"/>
                                          </p:val>
                                        </p:tav>
                                      </p:tavLst>
                                    </p:anim>
                                  </p:childTnLst>
                                </p:cTn>
                              </p:par>
                            </p:childTnLst>
                          </p:cTn>
                        </p:par>
                        <p:par>
                          <p:cTn id="46" fill="hold">
                            <p:stCondLst>
                              <p:cond delay="2000"/>
                            </p:stCondLst>
                            <p:childTnLst>
                              <p:par>
                                <p:cTn id="47" presetID="10" presetClass="entr" presetSubtype="0" fill="hold" grpId="0" nodeType="after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childTnLst>
                          </p:cTn>
                        </p:par>
                      </p:childTnLst>
                    </p:cTn>
                  </p:par>
                  <p:par>
                    <p:cTn id="62" fill="hold">
                      <p:stCondLst>
                        <p:cond delay="indefinite"/>
                      </p:stCondLst>
                      <p:childTnLst>
                        <p:par>
                          <p:cTn id="63" fill="hold">
                            <p:stCondLst>
                              <p:cond delay="0"/>
                            </p:stCondLst>
                            <p:childTnLst>
                              <p:par>
                                <p:cTn id="64" presetID="26" presetClass="emph" presetSubtype="0" fill="hold" grpId="1" nodeType="clickEffect">
                                  <p:stCondLst>
                                    <p:cond delay="0"/>
                                  </p:stCondLst>
                                  <p:childTnLst>
                                    <p:animEffect transition="out" filter="fade">
                                      <p:cBhvr>
                                        <p:cTn id="65" dur="500" tmFilter="0, 0; .2, .5; .8, .5; 1, 0"/>
                                        <p:tgtEl>
                                          <p:spTgt spid="15"/>
                                        </p:tgtEl>
                                      </p:cBhvr>
                                    </p:animEffect>
                                    <p:animScale>
                                      <p:cBhvr>
                                        <p:cTn id="66" dur="250" autoRev="1" fill="hold"/>
                                        <p:tgtEl>
                                          <p:spTgt spid="15"/>
                                        </p:tgtEl>
                                      </p:cBhvr>
                                      <p:by x="105000" y="105000"/>
                                    </p:animScale>
                                  </p:childTnLst>
                                </p:cTn>
                              </p:par>
                              <p:par>
                                <p:cTn id="67" presetID="22" presetClass="entr" presetSubtype="8" fill="hold" nodeType="withEffect">
                                  <p:stCondLst>
                                    <p:cond delay="0"/>
                                  </p:stCondLst>
                                  <p:childTnLst>
                                    <p:set>
                                      <p:cBhvr>
                                        <p:cTn id="68" dur="1" fill="hold">
                                          <p:stCondLst>
                                            <p:cond delay="0"/>
                                          </p:stCondLst>
                                        </p:cTn>
                                        <p:tgtEl>
                                          <p:spTgt spid="10">
                                            <p:txEl>
                                              <p:pRg st="0" end="0"/>
                                            </p:txEl>
                                          </p:spTgt>
                                        </p:tgtEl>
                                        <p:attrNameLst>
                                          <p:attrName>style.visibility</p:attrName>
                                        </p:attrNameLst>
                                      </p:cBhvr>
                                      <p:to>
                                        <p:strVal val="visible"/>
                                      </p:to>
                                    </p:set>
                                    <p:animEffect transition="in" filter="wipe(left)">
                                      <p:cBhvr>
                                        <p:cTn id="69" dur="500"/>
                                        <p:tgtEl>
                                          <p:spTgt spid="10">
                                            <p:txEl>
                                              <p:pRg st="0" end="0"/>
                                            </p:txEl>
                                          </p:spTgt>
                                        </p:tgtEl>
                                      </p:cBhvr>
                                    </p:animEffect>
                                  </p:childTnLst>
                                </p:cTn>
                              </p:par>
                            </p:childTnLst>
                          </p:cTn>
                        </p:par>
                        <p:par>
                          <p:cTn id="70" fill="hold">
                            <p:stCondLst>
                              <p:cond delay="500"/>
                            </p:stCondLst>
                            <p:childTnLst>
                              <p:par>
                                <p:cTn id="71" presetID="26" presetClass="emph" presetSubtype="0" fill="hold" grpId="2" nodeType="afterEffect">
                                  <p:stCondLst>
                                    <p:cond delay="0"/>
                                  </p:stCondLst>
                                  <p:childTnLst>
                                    <p:animEffect transition="out" filter="fade">
                                      <p:cBhvr>
                                        <p:cTn id="72" dur="500" tmFilter="0, 0; .2, .5; .8, .5; 1, 0"/>
                                        <p:tgtEl>
                                          <p:spTgt spid="15"/>
                                        </p:tgtEl>
                                      </p:cBhvr>
                                    </p:animEffect>
                                    <p:animScale>
                                      <p:cBhvr>
                                        <p:cTn id="73" dur="250" autoRev="1" fill="hold"/>
                                        <p:tgtEl>
                                          <p:spTgt spid="15"/>
                                        </p:tgtEl>
                                      </p:cBhvr>
                                      <p:by x="105000" y="105000"/>
                                    </p:animScale>
                                  </p:childTnLst>
                                </p:cTn>
                              </p:par>
                            </p:childTnLst>
                          </p:cTn>
                        </p:par>
                      </p:childTnLst>
                    </p:cTn>
                  </p:par>
                  <p:par>
                    <p:cTn id="74" fill="hold">
                      <p:stCondLst>
                        <p:cond delay="indefinite"/>
                      </p:stCondLst>
                      <p:childTnLst>
                        <p:par>
                          <p:cTn id="75" fill="hold">
                            <p:stCondLst>
                              <p:cond delay="0"/>
                            </p:stCondLst>
                            <p:childTnLst>
                              <p:par>
                                <p:cTn id="76" presetID="26" presetClass="emph" presetSubtype="0" fill="hold" grpId="1" nodeType="clickEffect">
                                  <p:stCondLst>
                                    <p:cond delay="0"/>
                                  </p:stCondLst>
                                  <p:childTnLst>
                                    <p:animEffect transition="out" filter="fade">
                                      <p:cBhvr>
                                        <p:cTn id="77" dur="500" tmFilter="0, 0; .2, .5; .8, .5; 1, 0"/>
                                        <p:tgtEl>
                                          <p:spTgt spid="19"/>
                                        </p:tgtEl>
                                      </p:cBhvr>
                                    </p:animEffect>
                                    <p:animScale>
                                      <p:cBhvr>
                                        <p:cTn id="78" dur="250" autoRev="1" fill="hold"/>
                                        <p:tgtEl>
                                          <p:spTgt spid="19"/>
                                        </p:tgtEl>
                                      </p:cBhvr>
                                      <p:by x="105000" y="105000"/>
                                    </p:animScale>
                                  </p:childTnLst>
                                </p:cTn>
                              </p:par>
                              <p:par>
                                <p:cTn id="79" presetID="22" presetClass="entr" presetSubtype="8" fill="hold" nodeType="withEffect">
                                  <p:stCondLst>
                                    <p:cond delay="0"/>
                                  </p:stCondLst>
                                  <p:childTnLst>
                                    <p:set>
                                      <p:cBhvr>
                                        <p:cTn id="80" dur="1" fill="hold">
                                          <p:stCondLst>
                                            <p:cond delay="0"/>
                                          </p:stCondLst>
                                        </p:cTn>
                                        <p:tgtEl>
                                          <p:spTgt spid="11">
                                            <p:txEl>
                                              <p:pRg st="0" end="0"/>
                                            </p:txEl>
                                          </p:spTgt>
                                        </p:tgtEl>
                                        <p:attrNameLst>
                                          <p:attrName>style.visibility</p:attrName>
                                        </p:attrNameLst>
                                      </p:cBhvr>
                                      <p:to>
                                        <p:strVal val="visible"/>
                                      </p:to>
                                    </p:set>
                                    <p:animEffect transition="in" filter="wipe(left)">
                                      <p:cBhvr>
                                        <p:cTn id="81" dur="500"/>
                                        <p:tgtEl>
                                          <p:spTgt spid="11">
                                            <p:txEl>
                                              <p:pRg st="0" end="0"/>
                                            </p:txEl>
                                          </p:spTgt>
                                        </p:tgtEl>
                                      </p:cBhvr>
                                    </p:animEffect>
                                  </p:childTnLst>
                                </p:cTn>
                              </p:par>
                            </p:childTnLst>
                          </p:cTn>
                        </p:par>
                        <p:par>
                          <p:cTn id="82" fill="hold">
                            <p:stCondLst>
                              <p:cond delay="500"/>
                            </p:stCondLst>
                            <p:childTnLst>
                              <p:par>
                                <p:cTn id="83" presetID="26" presetClass="emph" presetSubtype="0" fill="hold" grpId="2" nodeType="afterEffect">
                                  <p:stCondLst>
                                    <p:cond delay="0"/>
                                  </p:stCondLst>
                                  <p:childTnLst>
                                    <p:animEffect transition="out" filter="fade">
                                      <p:cBhvr>
                                        <p:cTn id="84" dur="500" tmFilter="0, 0; .2, .5; .8, .5; 1, 0"/>
                                        <p:tgtEl>
                                          <p:spTgt spid="19"/>
                                        </p:tgtEl>
                                      </p:cBhvr>
                                    </p:animEffect>
                                    <p:animScale>
                                      <p:cBhvr>
                                        <p:cTn id="85" dur="250" autoRev="1" fill="hold"/>
                                        <p:tgtEl>
                                          <p:spTgt spid="19"/>
                                        </p:tgtEl>
                                      </p:cBhvr>
                                      <p:by x="105000" y="105000"/>
                                    </p:animScale>
                                  </p:childTnLst>
                                </p:cTn>
                              </p:par>
                            </p:childTnLst>
                          </p:cTn>
                        </p:par>
                      </p:childTnLst>
                    </p:cTn>
                  </p:par>
                  <p:par>
                    <p:cTn id="86" fill="hold">
                      <p:stCondLst>
                        <p:cond delay="indefinite"/>
                      </p:stCondLst>
                      <p:childTnLst>
                        <p:par>
                          <p:cTn id="87" fill="hold">
                            <p:stCondLst>
                              <p:cond delay="0"/>
                            </p:stCondLst>
                            <p:childTnLst>
                              <p:par>
                                <p:cTn id="88" presetID="26" presetClass="emph" presetSubtype="0" fill="hold" grpId="1" nodeType="clickEffect">
                                  <p:stCondLst>
                                    <p:cond delay="0"/>
                                  </p:stCondLst>
                                  <p:childTnLst>
                                    <p:animEffect transition="out" filter="fade">
                                      <p:cBhvr>
                                        <p:cTn id="89" dur="500" tmFilter="0, 0; .2, .5; .8, .5; 1, 0"/>
                                        <p:tgtEl>
                                          <p:spTgt spid="18"/>
                                        </p:tgtEl>
                                      </p:cBhvr>
                                    </p:animEffect>
                                    <p:animScale>
                                      <p:cBhvr>
                                        <p:cTn id="90" dur="250" autoRev="1" fill="hold"/>
                                        <p:tgtEl>
                                          <p:spTgt spid="18"/>
                                        </p:tgtEl>
                                      </p:cBhvr>
                                      <p:by x="105000" y="105000"/>
                                    </p:animScale>
                                  </p:childTnLst>
                                </p:cTn>
                              </p:par>
                              <p:par>
                                <p:cTn id="91" presetID="22" presetClass="entr" presetSubtype="8" fill="hold" nodeType="withEffect">
                                  <p:stCondLst>
                                    <p:cond delay="0"/>
                                  </p:stCondLst>
                                  <p:childTnLst>
                                    <p:set>
                                      <p:cBhvr>
                                        <p:cTn id="92" dur="1" fill="hold">
                                          <p:stCondLst>
                                            <p:cond delay="0"/>
                                          </p:stCondLst>
                                        </p:cTn>
                                        <p:tgtEl>
                                          <p:spTgt spid="13">
                                            <p:txEl>
                                              <p:pRg st="0" end="0"/>
                                            </p:txEl>
                                          </p:spTgt>
                                        </p:tgtEl>
                                        <p:attrNameLst>
                                          <p:attrName>style.visibility</p:attrName>
                                        </p:attrNameLst>
                                      </p:cBhvr>
                                      <p:to>
                                        <p:strVal val="visible"/>
                                      </p:to>
                                    </p:set>
                                    <p:animEffect transition="in" filter="wipe(left)">
                                      <p:cBhvr>
                                        <p:cTn id="93" dur="500"/>
                                        <p:tgtEl>
                                          <p:spTgt spid="13">
                                            <p:txEl>
                                              <p:pRg st="0" end="0"/>
                                            </p:txEl>
                                          </p:spTgt>
                                        </p:tgtEl>
                                      </p:cBhvr>
                                    </p:animEffect>
                                  </p:childTnLst>
                                </p:cTn>
                              </p:par>
                            </p:childTnLst>
                          </p:cTn>
                        </p:par>
                        <p:par>
                          <p:cTn id="94" fill="hold">
                            <p:stCondLst>
                              <p:cond delay="500"/>
                            </p:stCondLst>
                            <p:childTnLst>
                              <p:par>
                                <p:cTn id="95" presetID="26" presetClass="emph" presetSubtype="0" fill="hold" grpId="2" nodeType="afterEffect">
                                  <p:stCondLst>
                                    <p:cond delay="0"/>
                                  </p:stCondLst>
                                  <p:childTnLst>
                                    <p:animEffect transition="out" filter="fade">
                                      <p:cBhvr>
                                        <p:cTn id="96" dur="500" tmFilter="0, 0; .2, .5; .8, .5; 1, 0"/>
                                        <p:tgtEl>
                                          <p:spTgt spid="18"/>
                                        </p:tgtEl>
                                      </p:cBhvr>
                                    </p:animEffect>
                                    <p:animScale>
                                      <p:cBhvr>
                                        <p:cTn id="97" dur="250" autoRev="1" fill="hold"/>
                                        <p:tgtEl>
                                          <p:spTgt spid="18"/>
                                        </p:tgtEl>
                                      </p:cBhvr>
                                      <p:by x="105000" y="105000"/>
                                    </p:animScale>
                                  </p:childTnLst>
                                </p:cTn>
                              </p:par>
                            </p:childTnLst>
                          </p:cTn>
                        </p:par>
                      </p:childTnLst>
                    </p:cTn>
                  </p:par>
                  <p:par>
                    <p:cTn id="98" fill="hold">
                      <p:stCondLst>
                        <p:cond delay="indefinite"/>
                      </p:stCondLst>
                      <p:childTnLst>
                        <p:par>
                          <p:cTn id="99" fill="hold">
                            <p:stCondLst>
                              <p:cond delay="0"/>
                            </p:stCondLst>
                            <p:childTnLst>
                              <p:par>
                                <p:cTn id="100" presetID="26" presetClass="emph" presetSubtype="0" fill="hold" grpId="1" nodeType="clickEffect">
                                  <p:stCondLst>
                                    <p:cond delay="0"/>
                                  </p:stCondLst>
                                  <p:childTnLst>
                                    <p:animEffect transition="out" filter="fade">
                                      <p:cBhvr>
                                        <p:cTn id="101" dur="500" tmFilter="0, 0; .2, .5; .8, .5; 1, 0"/>
                                        <p:tgtEl>
                                          <p:spTgt spid="17"/>
                                        </p:tgtEl>
                                      </p:cBhvr>
                                    </p:animEffect>
                                    <p:animScale>
                                      <p:cBhvr>
                                        <p:cTn id="102" dur="250" autoRev="1" fill="hold"/>
                                        <p:tgtEl>
                                          <p:spTgt spid="17"/>
                                        </p:tgtEl>
                                      </p:cBhvr>
                                      <p:by x="105000" y="105000"/>
                                    </p:animScale>
                                  </p:childTnLst>
                                </p:cTn>
                              </p:par>
                              <p:par>
                                <p:cTn id="103" presetID="22" presetClass="entr" presetSubtype="8" fill="hold" nodeType="withEffect">
                                  <p:stCondLst>
                                    <p:cond delay="0"/>
                                  </p:stCondLst>
                                  <p:childTnLst>
                                    <p:set>
                                      <p:cBhvr>
                                        <p:cTn id="104" dur="1" fill="hold">
                                          <p:stCondLst>
                                            <p:cond delay="0"/>
                                          </p:stCondLst>
                                        </p:cTn>
                                        <p:tgtEl>
                                          <p:spTgt spid="12">
                                            <p:txEl>
                                              <p:pRg st="0" end="0"/>
                                            </p:txEl>
                                          </p:spTgt>
                                        </p:tgtEl>
                                        <p:attrNameLst>
                                          <p:attrName>style.visibility</p:attrName>
                                        </p:attrNameLst>
                                      </p:cBhvr>
                                      <p:to>
                                        <p:strVal val="visible"/>
                                      </p:to>
                                    </p:set>
                                    <p:animEffect transition="in" filter="wipe(left)">
                                      <p:cBhvr>
                                        <p:cTn id="105" dur="500"/>
                                        <p:tgtEl>
                                          <p:spTgt spid="12">
                                            <p:txEl>
                                              <p:pRg st="0" end="0"/>
                                            </p:txEl>
                                          </p:spTgt>
                                        </p:tgtEl>
                                      </p:cBhvr>
                                    </p:animEffect>
                                  </p:childTnLst>
                                </p:cTn>
                              </p:par>
                            </p:childTnLst>
                          </p:cTn>
                        </p:par>
                        <p:par>
                          <p:cTn id="106" fill="hold">
                            <p:stCondLst>
                              <p:cond delay="500"/>
                            </p:stCondLst>
                            <p:childTnLst>
                              <p:par>
                                <p:cTn id="107" presetID="26" presetClass="emph" presetSubtype="0" fill="hold" grpId="2" nodeType="afterEffect">
                                  <p:stCondLst>
                                    <p:cond delay="0"/>
                                  </p:stCondLst>
                                  <p:childTnLst>
                                    <p:animEffect transition="out" filter="fade">
                                      <p:cBhvr>
                                        <p:cTn id="108" dur="500" tmFilter="0, 0; .2, .5; .8, .5; 1, 0"/>
                                        <p:tgtEl>
                                          <p:spTgt spid="17"/>
                                        </p:tgtEl>
                                      </p:cBhvr>
                                    </p:animEffect>
                                    <p:animScale>
                                      <p:cBhvr>
                                        <p:cTn id="109" dur="250" autoRev="1" fill="hold"/>
                                        <p:tgtEl>
                                          <p:spTgt spid="17"/>
                                        </p:tgtEl>
                                      </p:cBhvr>
                                      <p:by x="105000" y="105000"/>
                                    </p:animScale>
                                  </p:childTnLst>
                                </p:cTn>
                              </p:par>
                            </p:childTnLst>
                          </p:cTn>
                        </p:par>
                      </p:childTnLst>
                    </p:cTn>
                  </p:par>
                  <p:par>
                    <p:cTn id="110" fill="hold">
                      <p:stCondLst>
                        <p:cond delay="indefinite"/>
                      </p:stCondLst>
                      <p:childTnLst>
                        <p:par>
                          <p:cTn id="111" fill="hold">
                            <p:stCondLst>
                              <p:cond delay="0"/>
                            </p:stCondLst>
                            <p:childTnLst>
                              <p:par>
                                <p:cTn id="112" presetID="26" presetClass="emph" presetSubtype="0" fill="hold" grpId="1" nodeType="clickEffect">
                                  <p:stCondLst>
                                    <p:cond delay="0"/>
                                  </p:stCondLst>
                                  <p:childTnLst>
                                    <p:animEffect transition="out" filter="fade">
                                      <p:cBhvr>
                                        <p:cTn id="113" dur="500" tmFilter="0, 0; .2, .5; .8, .5; 1, 0"/>
                                        <p:tgtEl>
                                          <p:spTgt spid="16"/>
                                        </p:tgtEl>
                                      </p:cBhvr>
                                    </p:animEffect>
                                    <p:animScale>
                                      <p:cBhvr>
                                        <p:cTn id="114" dur="250" autoRev="1" fill="hold"/>
                                        <p:tgtEl>
                                          <p:spTgt spid="16"/>
                                        </p:tgtEl>
                                      </p:cBhvr>
                                      <p:by x="105000" y="105000"/>
                                    </p:animScale>
                                  </p:childTnLst>
                                </p:cTn>
                              </p:par>
                              <p:par>
                                <p:cTn id="115" presetID="22" presetClass="entr" presetSubtype="8" fill="hold" nodeType="withEffect">
                                  <p:stCondLst>
                                    <p:cond delay="0"/>
                                  </p:stCondLst>
                                  <p:childTnLst>
                                    <p:set>
                                      <p:cBhvr>
                                        <p:cTn id="116" dur="1" fill="hold">
                                          <p:stCondLst>
                                            <p:cond delay="0"/>
                                          </p:stCondLst>
                                        </p:cTn>
                                        <p:tgtEl>
                                          <p:spTgt spid="14">
                                            <p:txEl>
                                              <p:pRg st="0" end="0"/>
                                            </p:txEl>
                                          </p:spTgt>
                                        </p:tgtEl>
                                        <p:attrNameLst>
                                          <p:attrName>style.visibility</p:attrName>
                                        </p:attrNameLst>
                                      </p:cBhvr>
                                      <p:to>
                                        <p:strVal val="visible"/>
                                      </p:to>
                                    </p:set>
                                    <p:animEffect transition="in" filter="wipe(left)">
                                      <p:cBhvr>
                                        <p:cTn id="117" dur="500"/>
                                        <p:tgtEl>
                                          <p:spTgt spid="14">
                                            <p:txEl>
                                              <p:pRg st="0" end="0"/>
                                            </p:txEl>
                                          </p:spTgt>
                                        </p:tgtEl>
                                      </p:cBhvr>
                                    </p:animEffect>
                                  </p:childTnLst>
                                </p:cTn>
                              </p:par>
                            </p:childTnLst>
                          </p:cTn>
                        </p:par>
                        <p:par>
                          <p:cTn id="118" fill="hold">
                            <p:stCondLst>
                              <p:cond delay="500"/>
                            </p:stCondLst>
                            <p:childTnLst>
                              <p:par>
                                <p:cTn id="119" presetID="26" presetClass="emph" presetSubtype="0" fill="hold" grpId="2" nodeType="afterEffect">
                                  <p:stCondLst>
                                    <p:cond delay="0"/>
                                  </p:stCondLst>
                                  <p:childTnLst>
                                    <p:animEffect transition="out" filter="fade">
                                      <p:cBhvr>
                                        <p:cTn id="120" dur="500" tmFilter="0, 0; .2, .5; .8, .5; 1, 0"/>
                                        <p:tgtEl>
                                          <p:spTgt spid="16"/>
                                        </p:tgtEl>
                                      </p:cBhvr>
                                    </p:animEffect>
                                    <p:animScale>
                                      <p:cBhvr>
                                        <p:cTn id="121" dur="250" autoRev="1" fill="hold"/>
                                        <p:tgtEl>
                                          <p:spTgt spid="1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7" grpId="0" animBg="1"/>
      <p:bldP spid="6" grpId="0" animBg="1"/>
      <p:bldP spid="5" grpId="0" animBg="1"/>
      <p:bldP spid="10" grpId="0" animBg="1"/>
      <p:bldP spid="11" grpId="0" animBg="1"/>
      <p:bldP spid="12" grpId="0" animBg="1"/>
      <p:bldP spid="13" grpId="0" animBg="1"/>
      <p:bldP spid="14" grpId="0" animBg="1"/>
      <p:bldP spid="15" grpId="0" animBg="1"/>
      <p:bldP spid="15" grpId="1" animBg="1"/>
      <p:bldP spid="15" grpId="2" animBg="1"/>
      <p:bldP spid="16" grpId="0" animBg="1"/>
      <p:bldP spid="16" grpId="1" animBg="1"/>
      <p:bldP spid="16" grpId="2" animBg="1"/>
      <p:bldP spid="17" grpId="0" animBg="1"/>
      <p:bldP spid="17" grpId="1" animBg="1"/>
      <p:bldP spid="17" grpId="2" animBg="1"/>
      <p:bldP spid="18" grpId="0" animBg="1"/>
      <p:bldP spid="18" grpId="1" animBg="1"/>
      <p:bldP spid="18" grpId="2" animBg="1"/>
      <p:bldP spid="19" grpId="0" animBg="1"/>
      <p:bldP spid="19" grpId="1" animBg="1"/>
      <p:bldP spid="19" grpId="2"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2192000" cy="1930400"/>
          </a:xfrm>
          <a:solidFill>
            <a:srgbClr val="3A3A5C"/>
          </a:solidFill>
          <a:ln w="38100">
            <a:solidFill>
              <a:srgbClr val="3A3A5C"/>
            </a:solidFill>
          </a:ln>
        </p:spPr>
        <p:txBody>
          <a:bodyPr>
            <a:normAutofit/>
          </a:bodyPr>
          <a:lstStyle/>
          <a:p>
            <a:pPr algn="ctr"/>
            <a:r>
              <a:rPr lang="en-CA" sz="6600" dirty="0">
                <a:solidFill>
                  <a:schemeClr val="bg1"/>
                </a:solidFill>
              </a:rPr>
              <a:t>Re-Order Phrases/Clauses</a:t>
            </a:r>
          </a:p>
        </p:txBody>
      </p:sp>
      <p:sp>
        <p:nvSpPr>
          <p:cNvPr id="3" name="Content Placeholder 2"/>
          <p:cNvSpPr>
            <a:spLocks noGrp="1"/>
          </p:cNvSpPr>
          <p:nvPr>
            <p:ph idx="1"/>
          </p:nvPr>
        </p:nvSpPr>
        <p:spPr>
          <a:xfrm>
            <a:off x="1" y="1930401"/>
            <a:ext cx="12191998" cy="4927598"/>
          </a:xfrm>
        </p:spPr>
        <p:txBody>
          <a:bodyPr numCol="1" anchor="ctr">
            <a:normAutofit/>
          </a:bodyPr>
          <a:lstStyle/>
          <a:p>
            <a:pPr marL="1200150" lvl="1" indent="-742950">
              <a:buFont typeface="+mj-lt"/>
              <a:buAutoNum type="arabicPeriod"/>
            </a:pPr>
            <a:r>
              <a:rPr lang="en-CA" sz="6600" dirty="0">
                <a:solidFill>
                  <a:srgbClr val="13131F"/>
                </a:solidFill>
              </a:rPr>
              <a:t>Look for verbs</a:t>
            </a:r>
          </a:p>
          <a:p>
            <a:pPr marL="1200150" lvl="1" indent="-742950">
              <a:buFont typeface="+mj-lt"/>
              <a:buAutoNum type="arabicPeriod"/>
            </a:pPr>
            <a:r>
              <a:rPr lang="en-CA" sz="6600" dirty="0">
                <a:solidFill>
                  <a:srgbClr val="13131F"/>
                </a:solidFill>
              </a:rPr>
              <a:t>Look for conjunctions</a:t>
            </a:r>
          </a:p>
          <a:p>
            <a:pPr marL="1200150" lvl="1" indent="-742950">
              <a:buFont typeface="+mj-lt"/>
              <a:buAutoNum type="arabicPeriod"/>
            </a:pPr>
            <a:r>
              <a:rPr lang="en-CA" sz="6600" dirty="0">
                <a:solidFill>
                  <a:srgbClr val="13131F"/>
                </a:solidFill>
              </a:rPr>
              <a:t>Look for prepositions</a:t>
            </a:r>
          </a:p>
          <a:p>
            <a:pPr marL="1200150" lvl="1" indent="-742950">
              <a:buFont typeface="+mj-lt"/>
              <a:buAutoNum type="arabicPeriod"/>
            </a:pPr>
            <a:r>
              <a:rPr lang="en-CA" sz="6600" dirty="0">
                <a:solidFill>
                  <a:srgbClr val="13131F"/>
                </a:solidFill>
              </a:rPr>
              <a:t>Look for punctuation</a:t>
            </a:r>
          </a:p>
        </p:txBody>
      </p:sp>
      <p:sp>
        <p:nvSpPr>
          <p:cNvPr id="4" name="Oval 3">
            <a:extLst>
              <a:ext uri="{FF2B5EF4-FFF2-40B4-BE49-F238E27FC236}">
                <a16:creationId xmlns:a16="http://schemas.microsoft.com/office/drawing/2014/main" id="{8DE5B536-1615-425F-85B2-19D8F207821C}"/>
              </a:ext>
            </a:extLst>
          </p:cNvPr>
          <p:cNvSpPr/>
          <p:nvPr/>
        </p:nvSpPr>
        <p:spPr>
          <a:xfrm>
            <a:off x="267853" y="1385455"/>
            <a:ext cx="1099127" cy="1089890"/>
          </a:xfrm>
          <a:prstGeom prst="ellipse">
            <a:avLst/>
          </a:prstGeom>
          <a:solidFill>
            <a:srgbClr val="FFFFFF"/>
          </a:solidFill>
          <a:ln w="28575">
            <a:solidFill>
              <a:srgbClr val="3A3A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rgbClr val="13131F"/>
                </a:solidFill>
                <a:latin typeface="Abadi" panose="020B0604020104020204" pitchFamily="34" charset="0"/>
              </a:rPr>
              <a:t>1</a:t>
            </a:r>
            <a:endParaRPr lang="en-CA" b="1" dirty="0">
              <a:solidFill>
                <a:srgbClr val="13131F"/>
              </a:solidFill>
              <a:latin typeface="Abadi" panose="020B0604020104020204" pitchFamily="34" charset="0"/>
            </a:endParaRPr>
          </a:p>
        </p:txBody>
      </p:sp>
    </p:spTree>
    <p:extLst>
      <p:ext uri="{BB962C8B-B14F-4D97-AF65-F5344CB8AC3E}">
        <p14:creationId xmlns:p14="http://schemas.microsoft.com/office/powerpoint/2010/main" val="34279042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FEC2A378-8339-001A-797E-5F5918519EFC}"/>
              </a:ext>
            </a:extLst>
          </p:cNvPr>
          <p:cNvSpPr txBox="1">
            <a:spLocks/>
          </p:cNvSpPr>
          <p:nvPr/>
        </p:nvSpPr>
        <p:spPr>
          <a:xfrm>
            <a:off x="484412" y="5530374"/>
            <a:ext cx="5807529"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product quicker.</a:t>
            </a:r>
            <a:endParaRPr lang="en-CA" sz="7200" dirty="0"/>
          </a:p>
        </p:txBody>
      </p:sp>
      <p:sp>
        <p:nvSpPr>
          <p:cNvPr id="4" name="Title 1">
            <a:extLst>
              <a:ext uri="{FF2B5EF4-FFF2-40B4-BE49-F238E27FC236}">
                <a16:creationId xmlns:a16="http://schemas.microsoft.com/office/drawing/2014/main" id="{B9547000-918E-AEDE-1E15-C339F5A60152}"/>
              </a:ext>
            </a:extLst>
          </p:cNvPr>
          <p:cNvSpPr txBox="1">
            <a:spLocks/>
          </p:cNvSpPr>
          <p:nvPr/>
        </p:nvSpPr>
        <p:spPr>
          <a:xfrm>
            <a:off x="484414" y="441325"/>
            <a:ext cx="11223172" cy="1325563"/>
          </a:xfrm>
          <a:prstGeom prst="rect">
            <a:avLst/>
          </a:prstGeom>
          <a:solidFill>
            <a:srgbClr val="616199"/>
          </a:solidFill>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r>
              <a:rPr lang="en-CA" sz="7200" b="1" dirty="0">
                <a:solidFill>
                  <a:srgbClr val="FFFFFF"/>
                </a:solidFill>
              </a:rPr>
              <a:t>Example</a:t>
            </a:r>
          </a:p>
        </p:txBody>
      </p:sp>
      <p:sp>
        <p:nvSpPr>
          <p:cNvPr id="5" name="Title 1">
            <a:extLst>
              <a:ext uri="{FF2B5EF4-FFF2-40B4-BE49-F238E27FC236}">
                <a16:creationId xmlns:a16="http://schemas.microsoft.com/office/drawing/2014/main" id="{214D484C-8A1F-4315-6ECD-81CDB1DFF9AB}"/>
              </a:ext>
            </a:extLst>
          </p:cNvPr>
          <p:cNvSpPr txBox="1">
            <a:spLocks/>
          </p:cNvSpPr>
          <p:nvPr/>
        </p:nvSpPr>
        <p:spPr>
          <a:xfrm>
            <a:off x="484414" y="1954439"/>
            <a:ext cx="10227129"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Instead of negatively impacting its</a:t>
            </a:r>
            <a:endParaRPr lang="en-CA" sz="7200" dirty="0"/>
          </a:p>
        </p:txBody>
      </p:sp>
      <p:sp>
        <p:nvSpPr>
          <p:cNvPr id="6" name="Title 1">
            <a:extLst>
              <a:ext uri="{FF2B5EF4-FFF2-40B4-BE49-F238E27FC236}">
                <a16:creationId xmlns:a16="http://schemas.microsoft.com/office/drawing/2014/main" id="{5A72E39F-1757-A548-5673-B4C0850E6311}"/>
              </a:ext>
            </a:extLst>
          </p:cNvPr>
          <p:cNvSpPr txBox="1">
            <a:spLocks/>
          </p:cNvSpPr>
          <p:nvPr/>
        </p:nvSpPr>
        <p:spPr>
          <a:xfrm>
            <a:off x="484412" y="2848424"/>
            <a:ext cx="9965874"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quickening growth, the chemicals</a:t>
            </a:r>
            <a:endParaRPr lang="en-CA" sz="7200" dirty="0"/>
          </a:p>
        </p:txBody>
      </p:sp>
      <p:sp>
        <p:nvSpPr>
          <p:cNvPr id="8" name="Title 1">
            <a:extLst>
              <a:ext uri="{FF2B5EF4-FFF2-40B4-BE49-F238E27FC236}">
                <a16:creationId xmlns:a16="http://schemas.microsoft.com/office/drawing/2014/main" id="{077DDAB0-C363-2649-CEC0-8C53352ECE7B}"/>
              </a:ext>
            </a:extLst>
          </p:cNvPr>
          <p:cNvSpPr txBox="1">
            <a:spLocks/>
          </p:cNvSpPr>
          <p:nvPr/>
        </p:nvSpPr>
        <p:spPr>
          <a:xfrm>
            <a:off x="484411" y="3742407"/>
            <a:ext cx="10608132"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positively affected the process, and</a:t>
            </a:r>
            <a:endParaRPr lang="en-CA" sz="7200" dirty="0"/>
          </a:p>
        </p:txBody>
      </p:sp>
      <p:sp>
        <p:nvSpPr>
          <p:cNvPr id="10" name="Title 1">
            <a:extLst>
              <a:ext uri="{FF2B5EF4-FFF2-40B4-BE49-F238E27FC236}">
                <a16:creationId xmlns:a16="http://schemas.microsoft.com/office/drawing/2014/main" id="{2773A1DB-4391-2069-4B3C-FDAA21E4B52C}"/>
              </a:ext>
            </a:extLst>
          </p:cNvPr>
          <p:cNvSpPr txBox="1">
            <a:spLocks/>
          </p:cNvSpPr>
          <p:nvPr/>
        </p:nvSpPr>
        <p:spPr>
          <a:xfrm>
            <a:off x="484410" y="4636391"/>
            <a:ext cx="10695219"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this can make the production of the</a:t>
            </a:r>
            <a:endParaRPr lang="en-CA" sz="7200" dirty="0"/>
          </a:p>
        </p:txBody>
      </p:sp>
      <p:sp>
        <p:nvSpPr>
          <p:cNvPr id="13" name="Title 1">
            <a:extLst>
              <a:ext uri="{FF2B5EF4-FFF2-40B4-BE49-F238E27FC236}">
                <a16:creationId xmlns:a16="http://schemas.microsoft.com/office/drawing/2014/main" id="{B4238DBE-8179-CF67-C8C2-E03EB61F8C07}"/>
              </a:ext>
            </a:extLst>
          </p:cNvPr>
          <p:cNvSpPr txBox="1">
            <a:spLocks/>
          </p:cNvSpPr>
          <p:nvPr/>
        </p:nvSpPr>
        <p:spPr>
          <a:xfrm>
            <a:off x="484409" y="5532437"/>
            <a:ext cx="4936672"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product quicker</a:t>
            </a:r>
            <a:endParaRPr lang="en-CA" sz="7200" dirty="0"/>
          </a:p>
        </p:txBody>
      </p:sp>
      <p:sp>
        <p:nvSpPr>
          <p:cNvPr id="15" name="Title 1">
            <a:extLst>
              <a:ext uri="{FF2B5EF4-FFF2-40B4-BE49-F238E27FC236}">
                <a16:creationId xmlns:a16="http://schemas.microsoft.com/office/drawing/2014/main" id="{0824E287-95BD-5866-4068-4CF1B74A6682}"/>
              </a:ext>
            </a:extLst>
          </p:cNvPr>
          <p:cNvSpPr txBox="1">
            <a:spLocks/>
          </p:cNvSpPr>
          <p:nvPr/>
        </p:nvSpPr>
        <p:spPr>
          <a:xfrm>
            <a:off x="484414" y="1954439"/>
            <a:ext cx="11223172"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Instead of negatively impacting its</a:t>
            </a:r>
            <a:endParaRPr lang="en-CA" sz="7200" dirty="0"/>
          </a:p>
        </p:txBody>
      </p:sp>
      <p:sp>
        <p:nvSpPr>
          <p:cNvPr id="16" name="Title 1">
            <a:extLst>
              <a:ext uri="{FF2B5EF4-FFF2-40B4-BE49-F238E27FC236}">
                <a16:creationId xmlns:a16="http://schemas.microsoft.com/office/drawing/2014/main" id="{EFA6AE2E-5F8B-4721-8546-01FBC50908D6}"/>
              </a:ext>
            </a:extLst>
          </p:cNvPr>
          <p:cNvSpPr txBox="1">
            <a:spLocks/>
          </p:cNvSpPr>
          <p:nvPr/>
        </p:nvSpPr>
        <p:spPr>
          <a:xfrm>
            <a:off x="484412" y="2848424"/>
            <a:ext cx="5807529"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quickening growth,</a:t>
            </a:r>
            <a:endParaRPr lang="en-CA" sz="7200" dirty="0"/>
          </a:p>
        </p:txBody>
      </p:sp>
      <p:sp>
        <p:nvSpPr>
          <p:cNvPr id="17" name="Title 1">
            <a:extLst>
              <a:ext uri="{FF2B5EF4-FFF2-40B4-BE49-F238E27FC236}">
                <a16:creationId xmlns:a16="http://schemas.microsoft.com/office/drawing/2014/main" id="{CADD7278-F5F5-C5DF-1982-F67FEAB0C87D}"/>
              </a:ext>
            </a:extLst>
          </p:cNvPr>
          <p:cNvSpPr txBox="1">
            <a:spLocks/>
          </p:cNvSpPr>
          <p:nvPr/>
        </p:nvSpPr>
        <p:spPr>
          <a:xfrm>
            <a:off x="6291942" y="2848423"/>
            <a:ext cx="4474028"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the chemicals </a:t>
            </a:r>
            <a:endParaRPr lang="en-CA" sz="7200" dirty="0"/>
          </a:p>
        </p:txBody>
      </p:sp>
      <p:sp>
        <p:nvSpPr>
          <p:cNvPr id="18" name="Title 1">
            <a:extLst>
              <a:ext uri="{FF2B5EF4-FFF2-40B4-BE49-F238E27FC236}">
                <a16:creationId xmlns:a16="http://schemas.microsoft.com/office/drawing/2014/main" id="{98198BFD-9E90-2201-8158-2991CFFDA440}"/>
              </a:ext>
            </a:extLst>
          </p:cNvPr>
          <p:cNvSpPr txBox="1">
            <a:spLocks/>
          </p:cNvSpPr>
          <p:nvPr/>
        </p:nvSpPr>
        <p:spPr>
          <a:xfrm>
            <a:off x="484411" y="3742407"/>
            <a:ext cx="9247415"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positively affected the process</a:t>
            </a:r>
            <a:endParaRPr lang="en-CA" sz="7200" dirty="0"/>
          </a:p>
        </p:txBody>
      </p:sp>
      <p:sp>
        <p:nvSpPr>
          <p:cNvPr id="19" name="Title 1">
            <a:extLst>
              <a:ext uri="{FF2B5EF4-FFF2-40B4-BE49-F238E27FC236}">
                <a16:creationId xmlns:a16="http://schemas.microsoft.com/office/drawing/2014/main" id="{719A0D82-78AB-A428-666E-B5DD47134AF6}"/>
              </a:ext>
            </a:extLst>
          </p:cNvPr>
          <p:cNvSpPr txBox="1">
            <a:spLocks/>
          </p:cNvSpPr>
          <p:nvPr/>
        </p:nvSpPr>
        <p:spPr>
          <a:xfrm>
            <a:off x="9356272" y="3742406"/>
            <a:ext cx="1823357"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 and</a:t>
            </a:r>
            <a:endParaRPr lang="en-CA" sz="7200" dirty="0"/>
          </a:p>
        </p:txBody>
      </p:sp>
      <p:sp>
        <p:nvSpPr>
          <p:cNvPr id="20" name="Title 1">
            <a:extLst>
              <a:ext uri="{FF2B5EF4-FFF2-40B4-BE49-F238E27FC236}">
                <a16:creationId xmlns:a16="http://schemas.microsoft.com/office/drawing/2014/main" id="{BB292764-92F2-91AF-550D-326C7AC9D1EA}"/>
              </a:ext>
            </a:extLst>
          </p:cNvPr>
          <p:cNvSpPr txBox="1">
            <a:spLocks/>
          </p:cNvSpPr>
          <p:nvPr/>
        </p:nvSpPr>
        <p:spPr>
          <a:xfrm>
            <a:off x="484410" y="4636391"/>
            <a:ext cx="5350329"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this can make the</a:t>
            </a:r>
            <a:endParaRPr lang="en-CA" sz="7200" dirty="0"/>
          </a:p>
        </p:txBody>
      </p:sp>
      <p:sp>
        <p:nvSpPr>
          <p:cNvPr id="21" name="Title 1">
            <a:extLst>
              <a:ext uri="{FF2B5EF4-FFF2-40B4-BE49-F238E27FC236}">
                <a16:creationId xmlns:a16="http://schemas.microsoft.com/office/drawing/2014/main" id="{A0237571-6C47-DBB9-0598-51E95C054E52}"/>
              </a:ext>
            </a:extLst>
          </p:cNvPr>
          <p:cNvSpPr txBox="1">
            <a:spLocks/>
          </p:cNvSpPr>
          <p:nvPr/>
        </p:nvSpPr>
        <p:spPr>
          <a:xfrm>
            <a:off x="5834740" y="4636390"/>
            <a:ext cx="3456214"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production</a:t>
            </a:r>
            <a:endParaRPr lang="en-CA" sz="7200" dirty="0"/>
          </a:p>
        </p:txBody>
      </p:sp>
      <p:sp>
        <p:nvSpPr>
          <p:cNvPr id="22" name="Title 1">
            <a:extLst>
              <a:ext uri="{FF2B5EF4-FFF2-40B4-BE49-F238E27FC236}">
                <a16:creationId xmlns:a16="http://schemas.microsoft.com/office/drawing/2014/main" id="{B3A14E14-D0A8-8859-8860-2C79D0EAD135}"/>
              </a:ext>
            </a:extLst>
          </p:cNvPr>
          <p:cNvSpPr txBox="1">
            <a:spLocks/>
          </p:cNvSpPr>
          <p:nvPr/>
        </p:nvSpPr>
        <p:spPr>
          <a:xfrm>
            <a:off x="9993089" y="4636390"/>
            <a:ext cx="1197427"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the </a:t>
            </a:r>
            <a:endParaRPr lang="en-CA" sz="7200" dirty="0"/>
          </a:p>
        </p:txBody>
      </p:sp>
      <p:sp>
        <p:nvSpPr>
          <p:cNvPr id="24" name="Title 1">
            <a:extLst>
              <a:ext uri="{FF2B5EF4-FFF2-40B4-BE49-F238E27FC236}">
                <a16:creationId xmlns:a16="http://schemas.microsoft.com/office/drawing/2014/main" id="{F1AA9C9F-9229-A423-F3E8-EFE3E748F583}"/>
              </a:ext>
            </a:extLst>
          </p:cNvPr>
          <p:cNvSpPr txBox="1">
            <a:spLocks/>
          </p:cNvSpPr>
          <p:nvPr/>
        </p:nvSpPr>
        <p:spPr>
          <a:xfrm>
            <a:off x="9236523" y="4636389"/>
            <a:ext cx="1529447"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of</a:t>
            </a:r>
            <a:endParaRPr lang="en-CA" sz="7200" dirty="0"/>
          </a:p>
        </p:txBody>
      </p:sp>
    </p:spTree>
    <p:extLst>
      <p:ext uri="{BB962C8B-B14F-4D97-AF65-F5344CB8AC3E}">
        <p14:creationId xmlns:p14="http://schemas.microsoft.com/office/powerpoint/2010/main" val="33036853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500"/>
                                        <p:tgtEl>
                                          <p:spTgt spid="5"/>
                                        </p:tgtEl>
                                      </p:cBhvr>
                                    </p:animEffect>
                                  </p:childTnLst>
                                </p:cTn>
                              </p:par>
                            </p:childTnLst>
                          </p:cTn>
                        </p:par>
                        <p:par>
                          <p:cTn id="8" fill="hold">
                            <p:stCondLst>
                              <p:cond delay="1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1500"/>
                                        <p:tgtEl>
                                          <p:spTgt spid="6"/>
                                        </p:tgtEl>
                                      </p:cBhvr>
                                    </p:animEffect>
                                  </p:childTnLst>
                                </p:cTn>
                              </p:par>
                            </p:childTnLst>
                          </p:cTn>
                        </p:par>
                        <p:par>
                          <p:cTn id="12" fill="hold">
                            <p:stCondLst>
                              <p:cond delay="3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1500"/>
                                        <p:tgtEl>
                                          <p:spTgt spid="8"/>
                                        </p:tgtEl>
                                      </p:cBhvr>
                                    </p:animEffect>
                                  </p:childTnLst>
                                </p:cTn>
                              </p:par>
                            </p:childTnLst>
                          </p:cTn>
                        </p:par>
                        <p:par>
                          <p:cTn id="16" fill="hold">
                            <p:stCondLst>
                              <p:cond delay="4500"/>
                            </p:stCondLst>
                            <p:childTnLst>
                              <p:par>
                                <p:cTn id="17" presetID="22" presetClass="entr" presetSubtype="8"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1500"/>
                                        <p:tgtEl>
                                          <p:spTgt spid="10"/>
                                        </p:tgtEl>
                                      </p:cBhvr>
                                    </p:animEffect>
                                  </p:childTnLst>
                                </p:cTn>
                              </p:par>
                            </p:childTnLst>
                          </p:cTn>
                        </p:par>
                        <p:par>
                          <p:cTn id="20" fill="hold">
                            <p:stCondLst>
                              <p:cond delay="6000"/>
                            </p:stCondLst>
                            <p:childTnLst>
                              <p:par>
                                <p:cTn id="21" presetID="22" presetClass="entr" presetSubtype="8"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childTnLst>
                          </p:cTn>
                        </p:par>
                        <p:par>
                          <p:cTn id="24" fill="hold">
                            <p:stCondLst>
                              <p:cond delay="6500"/>
                            </p:stCondLst>
                            <p:childTnLst>
                              <p:par>
                                <p:cTn id="25" presetID="10"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par>
                                <p:cTn id="55" presetID="10" presetClass="exit" presetSubtype="0" fill="hold" grpId="1" nodeType="withEffect">
                                  <p:stCondLst>
                                    <p:cond delay="0"/>
                                  </p:stCondLst>
                                  <p:childTnLst>
                                    <p:animEffect transition="out" filter="fade">
                                      <p:cBhvr>
                                        <p:cTn id="56" dur="500"/>
                                        <p:tgtEl>
                                          <p:spTgt spid="5"/>
                                        </p:tgtEl>
                                      </p:cBhvr>
                                    </p:animEffect>
                                    <p:set>
                                      <p:cBhvr>
                                        <p:cTn id="57" dur="1" fill="hold">
                                          <p:stCondLst>
                                            <p:cond delay="499"/>
                                          </p:stCondLst>
                                        </p:cTn>
                                        <p:tgtEl>
                                          <p:spTgt spid="5"/>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6"/>
                                        </p:tgtEl>
                                      </p:cBhvr>
                                    </p:animEffect>
                                    <p:set>
                                      <p:cBhvr>
                                        <p:cTn id="60" dur="1" fill="hold">
                                          <p:stCondLst>
                                            <p:cond delay="499"/>
                                          </p:stCondLst>
                                        </p:cTn>
                                        <p:tgtEl>
                                          <p:spTgt spid="6"/>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8"/>
                                        </p:tgtEl>
                                      </p:cBhvr>
                                    </p:animEffect>
                                    <p:set>
                                      <p:cBhvr>
                                        <p:cTn id="63" dur="1" fill="hold">
                                          <p:stCondLst>
                                            <p:cond delay="499"/>
                                          </p:stCondLst>
                                        </p:cTn>
                                        <p:tgtEl>
                                          <p:spTgt spid="8"/>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0"/>
                                        </p:tgtEl>
                                      </p:cBhvr>
                                    </p:animEffect>
                                    <p:set>
                                      <p:cBhvr>
                                        <p:cTn id="66" dur="1" fill="hold">
                                          <p:stCondLst>
                                            <p:cond delay="499"/>
                                          </p:stCondLst>
                                        </p:cTn>
                                        <p:tgtEl>
                                          <p:spTgt spid="10"/>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13"/>
                                        </p:tgtEl>
                                      </p:cBhvr>
                                    </p:animEffect>
                                    <p:set>
                                      <p:cBhvr>
                                        <p:cTn id="69"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5" grpId="0" animBg="1"/>
      <p:bldP spid="5" grpId="1" animBg="1"/>
      <p:bldP spid="6" grpId="0" animBg="1"/>
      <p:bldP spid="6" grpId="1" animBg="1"/>
      <p:bldP spid="8" grpId="0" animBg="1"/>
      <p:bldP spid="8" grpId="1" animBg="1"/>
      <p:bldP spid="10" grpId="0" animBg="1"/>
      <p:bldP spid="10" grpId="1" animBg="1"/>
      <p:bldP spid="13" grpId="0" animBg="1"/>
      <p:bldP spid="13" grpId="1" animBg="1"/>
      <p:bldP spid="15" grpId="0" animBg="1"/>
      <p:bldP spid="16" grpId="0" animBg="1"/>
      <p:bldP spid="17" grpId="0" animBg="1"/>
      <p:bldP spid="18" grpId="0" animBg="1"/>
      <p:bldP spid="19" grpId="0" animBg="1"/>
      <p:bldP spid="20" grpId="0" animBg="1"/>
      <p:bldP spid="21" grpId="0" animBg="1"/>
      <p:bldP spid="22" grpId="0" animBg="1"/>
      <p:bldP spid="2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3CE5A2EE-ACE7-84C2-B17A-6C4C45196ACE}"/>
              </a:ext>
            </a:extLst>
          </p:cNvPr>
          <p:cNvSpPr txBox="1">
            <a:spLocks/>
          </p:cNvSpPr>
          <p:nvPr/>
        </p:nvSpPr>
        <p:spPr>
          <a:xfrm>
            <a:off x="5834740" y="4636383"/>
            <a:ext cx="6566809"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product’s production</a:t>
            </a:r>
            <a:endParaRPr lang="en-CA" sz="7200" dirty="0"/>
          </a:p>
        </p:txBody>
      </p:sp>
      <p:sp>
        <p:nvSpPr>
          <p:cNvPr id="13" name="Title 1">
            <a:extLst>
              <a:ext uri="{FF2B5EF4-FFF2-40B4-BE49-F238E27FC236}">
                <a16:creationId xmlns:a16="http://schemas.microsoft.com/office/drawing/2014/main" id="{171BDC28-3E08-08AA-4959-ADA6E0E1FA2C}"/>
              </a:ext>
            </a:extLst>
          </p:cNvPr>
          <p:cNvSpPr txBox="1">
            <a:spLocks/>
          </p:cNvSpPr>
          <p:nvPr/>
        </p:nvSpPr>
        <p:spPr>
          <a:xfrm>
            <a:off x="484412" y="5530374"/>
            <a:ext cx="5807529"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product quicker.</a:t>
            </a:r>
            <a:endParaRPr lang="en-CA" sz="7200" dirty="0"/>
          </a:p>
        </p:txBody>
      </p:sp>
      <p:sp>
        <p:nvSpPr>
          <p:cNvPr id="40" name="Title 1">
            <a:extLst>
              <a:ext uri="{FF2B5EF4-FFF2-40B4-BE49-F238E27FC236}">
                <a16:creationId xmlns:a16="http://schemas.microsoft.com/office/drawing/2014/main" id="{C1FA7FAF-2015-7D50-02B3-13245625ED40}"/>
              </a:ext>
            </a:extLst>
          </p:cNvPr>
          <p:cNvSpPr txBox="1">
            <a:spLocks/>
          </p:cNvSpPr>
          <p:nvPr/>
        </p:nvSpPr>
        <p:spPr>
          <a:xfrm>
            <a:off x="1744433" y="4636387"/>
            <a:ext cx="4122965"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can make the</a:t>
            </a:r>
            <a:endParaRPr lang="en-CA" sz="7200" dirty="0"/>
          </a:p>
        </p:txBody>
      </p:sp>
      <p:sp>
        <p:nvSpPr>
          <p:cNvPr id="4" name="Title 1">
            <a:extLst>
              <a:ext uri="{FF2B5EF4-FFF2-40B4-BE49-F238E27FC236}">
                <a16:creationId xmlns:a16="http://schemas.microsoft.com/office/drawing/2014/main" id="{0B95CD38-8A96-06EA-47BD-9B40DFECD479}"/>
              </a:ext>
            </a:extLst>
          </p:cNvPr>
          <p:cNvSpPr txBox="1">
            <a:spLocks/>
          </p:cNvSpPr>
          <p:nvPr/>
        </p:nvSpPr>
        <p:spPr>
          <a:xfrm>
            <a:off x="484414" y="441325"/>
            <a:ext cx="11223172" cy="1325563"/>
          </a:xfrm>
          <a:prstGeom prst="rect">
            <a:avLst/>
          </a:prstGeom>
          <a:solidFill>
            <a:srgbClr val="616199"/>
          </a:solidFill>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r>
              <a:rPr lang="en-CA" sz="7200" b="1" dirty="0">
                <a:solidFill>
                  <a:srgbClr val="FFFFFF"/>
                </a:solidFill>
              </a:rPr>
              <a:t>Example</a:t>
            </a:r>
          </a:p>
        </p:txBody>
      </p:sp>
      <p:sp>
        <p:nvSpPr>
          <p:cNvPr id="5" name="Title 1">
            <a:extLst>
              <a:ext uri="{FF2B5EF4-FFF2-40B4-BE49-F238E27FC236}">
                <a16:creationId xmlns:a16="http://schemas.microsoft.com/office/drawing/2014/main" id="{AC2549E6-56F4-0912-4345-027640C34FB1}"/>
              </a:ext>
            </a:extLst>
          </p:cNvPr>
          <p:cNvSpPr txBox="1">
            <a:spLocks/>
          </p:cNvSpPr>
          <p:nvPr/>
        </p:nvSpPr>
        <p:spPr>
          <a:xfrm>
            <a:off x="484414" y="1954439"/>
            <a:ext cx="11223172"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Instead of negatively impacting its</a:t>
            </a:r>
            <a:endParaRPr lang="en-CA" sz="7200" dirty="0"/>
          </a:p>
        </p:txBody>
      </p:sp>
      <p:sp>
        <p:nvSpPr>
          <p:cNvPr id="6" name="Title 1">
            <a:extLst>
              <a:ext uri="{FF2B5EF4-FFF2-40B4-BE49-F238E27FC236}">
                <a16:creationId xmlns:a16="http://schemas.microsoft.com/office/drawing/2014/main" id="{1F8E0F77-A3FE-C6F0-70BB-AA05EBAE55F6}"/>
              </a:ext>
            </a:extLst>
          </p:cNvPr>
          <p:cNvSpPr txBox="1">
            <a:spLocks/>
          </p:cNvSpPr>
          <p:nvPr/>
        </p:nvSpPr>
        <p:spPr>
          <a:xfrm>
            <a:off x="484412" y="2848424"/>
            <a:ext cx="5807529"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quickening growth,</a:t>
            </a:r>
            <a:endParaRPr lang="en-CA" sz="7200" dirty="0"/>
          </a:p>
        </p:txBody>
      </p:sp>
      <p:sp>
        <p:nvSpPr>
          <p:cNvPr id="7" name="Title 1">
            <a:extLst>
              <a:ext uri="{FF2B5EF4-FFF2-40B4-BE49-F238E27FC236}">
                <a16:creationId xmlns:a16="http://schemas.microsoft.com/office/drawing/2014/main" id="{045964B1-7BA4-49BB-EC58-0CA7A2DABB0A}"/>
              </a:ext>
            </a:extLst>
          </p:cNvPr>
          <p:cNvSpPr txBox="1">
            <a:spLocks/>
          </p:cNvSpPr>
          <p:nvPr/>
        </p:nvSpPr>
        <p:spPr>
          <a:xfrm>
            <a:off x="6291942" y="2848422"/>
            <a:ext cx="4474028"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the chemicals </a:t>
            </a:r>
            <a:endParaRPr lang="en-CA" sz="7200" dirty="0"/>
          </a:p>
        </p:txBody>
      </p:sp>
      <p:sp>
        <p:nvSpPr>
          <p:cNvPr id="8" name="Title 1">
            <a:extLst>
              <a:ext uri="{FF2B5EF4-FFF2-40B4-BE49-F238E27FC236}">
                <a16:creationId xmlns:a16="http://schemas.microsoft.com/office/drawing/2014/main" id="{F5386067-8A94-819B-2FCA-C5098F0FA858}"/>
              </a:ext>
            </a:extLst>
          </p:cNvPr>
          <p:cNvSpPr txBox="1">
            <a:spLocks/>
          </p:cNvSpPr>
          <p:nvPr/>
        </p:nvSpPr>
        <p:spPr>
          <a:xfrm>
            <a:off x="484411" y="3742406"/>
            <a:ext cx="9247415"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positively affected the process</a:t>
            </a:r>
            <a:endParaRPr lang="en-CA" sz="7200" dirty="0"/>
          </a:p>
        </p:txBody>
      </p:sp>
      <p:sp>
        <p:nvSpPr>
          <p:cNvPr id="9" name="Title 1">
            <a:extLst>
              <a:ext uri="{FF2B5EF4-FFF2-40B4-BE49-F238E27FC236}">
                <a16:creationId xmlns:a16="http://schemas.microsoft.com/office/drawing/2014/main" id="{86B98C13-B211-DEC3-469F-0B1774012BA9}"/>
              </a:ext>
            </a:extLst>
          </p:cNvPr>
          <p:cNvSpPr txBox="1">
            <a:spLocks/>
          </p:cNvSpPr>
          <p:nvPr/>
        </p:nvSpPr>
        <p:spPr>
          <a:xfrm>
            <a:off x="9356272" y="3742406"/>
            <a:ext cx="1823357"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 and</a:t>
            </a:r>
            <a:endParaRPr lang="en-CA" sz="7200" dirty="0"/>
          </a:p>
        </p:txBody>
      </p:sp>
      <p:sp>
        <p:nvSpPr>
          <p:cNvPr id="10" name="Title 1">
            <a:extLst>
              <a:ext uri="{FF2B5EF4-FFF2-40B4-BE49-F238E27FC236}">
                <a16:creationId xmlns:a16="http://schemas.microsoft.com/office/drawing/2014/main" id="{B1C9F4E5-5156-E4CC-6B65-F2C6E33867BA}"/>
              </a:ext>
            </a:extLst>
          </p:cNvPr>
          <p:cNvSpPr txBox="1">
            <a:spLocks/>
          </p:cNvSpPr>
          <p:nvPr/>
        </p:nvSpPr>
        <p:spPr>
          <a:xfrm>
            <a:off x="484410" y="4636391"/>
            <a:ext cx="1340617"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this</a:t>
            </a:r>
            <a:endParaRPr lang="en-CA" sz="7200" dirty="0"/>
          </a:p>
        </p:txBody>
      </p:sp>
      <p:sp>
        <p:nvSpPr>
          <p:cNvPr id="11" name="Title 1">
            <a:extLst>
              <a:ext uri="{FF2B5EF4-FFF2-40B4-BE49-F238E27FC236}">
                <a16:creationId xmlns:a16="http://schemas.microsoft.com/office/drawing/2014/main" id="{D0B2DDB8-70F9-1825-F289-9C63711EAC76}"/>
              </a:ext>
            </a:extLst>
          </p:cNvPr>
          <p:cNvSpPr txBox="1">
            <a:spLocks/>
          </p:cNvSpPr>
          <p:nvPr/>
        </p:nvSpPr>
        <p:spPr>
          <a:xfrm>
            <a:off x="5834740" y="4636390"/>
            <a:ext cx="3456214"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production</a:t>
            </a:r>
            <a:endParaRPr lang="en-CA" sz="7200" dirty="0"/>
          </a:p>
        </p:txBody>
      </p:sp>
      <p:sp>
        <p:nvSpPr>
          <p:cNvPr id="12" name="Title 1">
            <a:extLst>
              <a:ext uri="{FF2B5EF4-FFF2-40B4-BE49-F238E27FC236}">
                <a16:creationId xmlns:a16="http://schemas.microsoft.com/office/drawing/2014/main" id="{F60CD6C6-CAF9-2B76-4F89-0BE3CD678B8E}"/>
              </a:ext>
            </a:extLst>
          </p:cNvPr>
          <p:cNvSpPr txBox="1">
            <a:spLocks/>
          </p:cNvSpPr>
          <p:nvPr/>
        </p:nvSpPr>
        <p:spPr>
          <a:xfrm>
            <a:off x="9993089" y="4636390"/>
            <a:ext cx="1197427"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the </a:t>
            </a:r>
            <a:endParaRPr lang="en-CA" sz="7200" dirty="0"/>
          </a:p>
        </p:txBody>
      </p:sp>
      <p:sp>
        <p:nvSpPr>
          <p:cNvPr id="14" name="Title 1">
            <a:extLst>
              <a:ext uri="{FF2B5EF4-FFF2-40B4-BE49-F238E27FC236}">
                <a16:creationId xmlns:a16="http://schemas.microsoft.com/office/drawing/2014/main" id="{1B7A9BE4-9BAE-6CC3-5027-46A5A0F4E1FE}"/>
              </a:ext>
            </a:extLst>
          </p:cNvPr>
          <p:cNvSpPr txBox="1">
            <a:spLocks/>
          </p:cNvSpPr>
          <p:nvPr/>
        </p:nvSpPr>
        <p:spPr>
          <a:xfrm>
            <a:off x="9236523" y="4636389"/>
            <a:ext cx="1529447"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of</a:t>
            </a:r>
            <a:endParaRPr lang="en-CA" sz="7200" dirty="0"/>
          </a:p>
        </p:txBody>
      </p:sp>
      <p:sp>
        <p:nvSpPr>
          <p:cNvPr id="15" name="Rectangle: Rounded Corners 14">
            <a:extLst>
              <a:ext uri="{FF2B5EF4-FFF2-40B4-BE49-F238E27FC236}">
                <a16:creationId xmlns:a16="http://schemas.microsoft.com/office/drawing/2014/main" id="{716C5A5A-B14D-FF87-3ED4-1E9653E0A7F4}"/>
              </a:ext>
            </a:extLst>
          </p:cNvPr>
          <p:cNvSpPr/>
          <p:nvPr/>
        </p:nvSpPr>
        <p:spPr>
          <a:xfrm>
            <a:off x="6665930" y="2281572"/>
            <a:ext cx="3065896" cy="804069"/>
          </a:xfrm>
          <a:prstGeom prst="roundRect">
            <a:avLst/>
          </a:prstGeom>
          <a:solidFill>
            <a:srgbClr val="FFC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sp>
        <p:nvSpPr>
          <p:cNvPr id="16" name="Rectangle: Rounded Corners 15">
            <a:extLst>
              <a:ext uri="{FF2B5EF4-FFF2-40B4-BE49-F238E27FC236}">
                <a16:creationId xmlns:a16="http://schemas.microsoft.com/office/drawing/2014/main" id="{D7A732FA-D14A-A55B-C612-A200C2F700BB}"/>
              </a:ext>
            </a:extLst>
          </p:cNvPr>
          <p:cNvSpPr/>
          <p:nvPr/>
        </p:nvSpPr>
        <p:spPr>
          <a:xfrm>
            <a:off x="3392961" y="3915573"/>
            <a:ext cx="2608696" cy="804069"/>
          </a:xfrm>
          <a:prstGeom prst="roundRect">
            <a:avLst/>
          </a:prstGeom>
          <a:solidFill>
            <a:srgbClr val="FFC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sp>
        <p:nvSpPr>
          <p:cNvPr id="17" name="Rectangle: Rounded Corners 16">
            <a:extLst>
              <a:ext uri="{FF2B5EF4-FFF2-40B4-BE49-F238E27FC236}">
                <a16:creationId xmlns:a16="http://schemas.microsoft.com/office/drawing/2014/main" id="{C2D43E2C-054F-EA16-A63B-430C8C089450}"/>
              </a:ext>
            </a:extLst>
          </p:cNvPr>
          <p:cNvSpPr/>
          <p:nvPr/>
        </p:nvSpPr>
        <p:spPr>
          <a:xfrm>
            <a:off x="1825027" y="4897135"/>
            <a:ext cx="2989696" cy="804069"/>
          </a:xfrm>
          <a:prstGeom prst="roundRect">
            <a:avLst/>
          </a:prstGeom>
          <a:solidFill>
            <a:srgbClr val="FFC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sp>
        <p:nvSpPr>
          <p:cNvPr id="18" name="Rectangle: Rounded Corners 17">
            <a:extLst>
              <a:ext uri="{FF2B5EF4-FFF2-40B4-BE49-F238E27FC236}">
                <a16:creationId xmlns:a16="http://schemas.microsoft.com/office/drawing/2014/main" id="{29F971CA-C1C4-49B5-E25C-5AA86FC1442C}"/>
              </a:ext>
            </a:extLst>
          </p:cNvPr>
          <p:cNvSpPr/>
          <p:nvPr/>
        </p:nvSpPr>
        <p:spPr>
          <a:xfrm>
            <a:off x="9777993" y="3962693"/>
            <a:ext cx="1144156" cy="804069"/>
          </a:xfrm>
          <a:prstGeom prst="roundRect">
            <a:avLst/>
          </a:prstGeom>
          <a:solidFill>
            <a:srgbClr val="C0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sp>
        <p:nvSpPr>
          <p:cNvPr id="19" name="Rectangle: Rounded Corners 18">
            <a:extLst>
              <a:ext uri="{FF2B5EF4-FFF2-40B4-BE49-F238E27FC236}">
                <a16:creationId xmlns:a16="http://schemas.microsoft.com/office/drawing/2014/main" id="{D00F313C-D0EF-A716-F198-D9894C17208D}"/>
              </a:ext>
            </a:extLst>
          </p:cNvPr>
          <p:cNvSpPr/>
          <p:nvPr/>
        </p:nvSpPr>
        <p:spPr>
          <a:xfrm>
            <a:off x="2804495" y="2237711"/>
            <a:ext cx="805296" cy="804069"/>
          </a:xfrm>
          <a:prstGeom prst="round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sp>
        <p:nvSpPr>
          <p:cNvPr id="20" name="Rectangle: Rounded Corners 19">
            <a:extLst>
              <a:ext uri="{FF2B5EF4-FFF2-40B4-BE49-F238E27FC236}">
                <a16:creationId xmlns:a16="http://schemas.microsoft.com/office/drawing/2014/main" id="{6C247605-9EA0-D9CF-9A3A-E42F335EF9E9}"/>
              </a:ext>
            </a:extLst>
          </p:cNvPr>
          <p:cNvSpPr/>
          <p:nvPr/>
        </p:nvSpPr>
        <p:spPr>
          <a:xfrm>
            <a:off x="9233392" y="4897135"/>
            <a:ext cx="805296" cy="804069"/>
          </a:xfrm>
          <a:prstGeom prst="round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sp>
        <p:nvSpPr>
          <p:cNvPr id="21" name="Rectangle: Rounded Corners 20">
            <a:extLst>
              <a:ext uri="{FF2B5EF4-FFF2-40B4-BE49-F238E27FC236}">
                <a16:creationId xmlns:a16="http://schemas.microsoft.com/office/drawing/2014/main" id="{1491F594-FF34-E9D2-06AD-35E9F902594B}"/>
              </a:ext>
            </a:extLst>
          </p:cNvPr>
          <p:cNvSpPr/>
          <p:nvPr/>
        </p:nvSpPr>
        <p:spPr>
          <a:xfrm>
            <a:off x="5971677" y="3303087"/>
            <a:ext cx="255734" cy="567529"/>
          </a:xfrm>
          <a:prstGeom prst="roundRect">
            <a:avLst/>
          </a:prstGeom>
          <a:solidFill>
            <a:srgbClr val="00B05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cxnSp>
        <p:nvCxnSpPr>
          <p:cNvPr id="27" name="Straight Connector 26">
            <a:extLst>
              <a:ext uri="{FF2B5EF4-FFF2-40B4-BE49-F238E27FC236}">
                <a16:creationId xmlns:a16="http://schemas.microsoft.com/office/drawing/2014/main" id="{CD3BD631-6DDC-BA60-CB3E-370FC6315985}"/>
              </a:ext>
            </a:extLst>
          </p:cNvPr>
          <p:cNvCxnSpPr>
            <a:cxnSpLocks/>
          </p:cNvCxnSpPr>
          <p:nvPr/>
        </p:nvCxnSpPr>
        <p:spPr>
          <a:xfrm>
            <a:off x="484410" y="4719642"/>
            <a:ext cx="9051636"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B7B2F8A-6C65-1BEF-E3E3-4B72967F8A11}"/>
              </a:ext>
            </a:extLst>
          </p:cNvPr>
          <p:cNvCxnSpPr>
            <a:cxnSpLocks/>
          </p:cNvCxnSpPr>
          <p:nvPr/>
        </p:nvCxnSpPr>
        <p:spPr>
          <a:xfrm>
            <a:off x="6384471" y="3870616"/>
            <a:ext cx="3913415"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FA38B6BE-1A8C-0539-27F9-3C6CF981F286}"/>
              </a:ext>
            </a:extLst>
          </p:cNvPr>
          <p:cNvSpPr txBox="1">
            <a:spLocks/>
          </p:cNvSpPr>
          <p:nvPr/>
        </p:nvSpPr>
        <p:spPr>
          <a:xfrm>
            <a:off x="419884" y="1977688"/>
            <a:ext cx="11223172"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The chemicals positively affected the</a:t>
            </a:r>
            <a:endParaRPr lang="en-CA" sz="7200" dirty="0"/>
          </a:p>
        </p:txBody>
      </p:sp>
      <p:sp>
        <p:nvSpPr>
          <p:cNvPr id="31" name="Title 1">
            <a:extLst>
              <a:ext uri="{FF2B5EF4-FFF2-40B4-BE49-F238E27FC236}">
                <a16:creationId xmlns:a16="http://schemas.microsoft.com/office/drawing/2014/main" id="{72D8D1AB-7F0E-2BDA-E6C3-37150A6F34DC}"/>
              </a:ext>
            </a:extLst>
          </p:cNvPr>
          <p:cNvSpPr txBox="1">
            <a:spLocks/>
          </p:cNvSpPr>
          <p:nvPr/>
        </p:nvSpPr>
        <p:spPr>
          <a:xfrm>
            <a:off x="419882" y="2871673"/>
            <a:ext cx="5807529"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process</a:t>
            </a:r>
            <a:endParaRPr lang="en-CA" sz="7200" dirty="0"/>
          </a:p>
        </p:txBody>
      </p:sp>
      <p:sp>
        <p:nvSpPr>
          <p:cNvPr id="32" name="Title 1">
            <a:extLst>
              <a:ext uri="{FF2B5EF4-FFF2-40B4-BE49-F238E27FC236}">
                <a16:creationId xmlns:a16="http://schemas.microsoft.com/office/drawing/2014/main" id="{6BC3BB3E-BE54-436D-487E-94B5E845A99E}"/>
              </a:ext>
            </a:extLst>
          </p:cNvPr>
          <p:cNvSpPr txBox="1">
            <a:spLocks/>
          </p:cNvSpPr>
          <p:nvPr/>
        </p:nvSpPr>
        <p:spPr>
          <a:xfrm>
            <a:off x="2871378" y="2843207"/>
            <a:ext cx="11223172"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instead of negatively impacting</a:t>
            </a:r>
            <a:endParaRPr lang="en-CA" sz="7200" dirty="0"/>
          </a:p>
        </p:txBody>
      </p:sp>
      <p:sp>
        <p:nvSpPr>
          <p:cNvPr id="33" name="Title 1">
            <a:extLst>
              <a:ext uri="{FF2B5EF4-FFF2-40B4-BE49-F238E27FC236}">
                <a16:creationId xmlns:a16="http://schemas.microsoft.com/office/drawing/2014/main" id="{07989846-113A-1AA6-66D8-C8DD8CAE7933}"/>
              </a:ext>
            </a:extLst>
          </p:cNvPr>
          <p:cNvSpPr txBox="1">
            <a:spLocks/>
          </p:cNvSpPr>
          <p:nvPr/>
        </p:nvSpPr>
        <p:spPr>
          <a:xfrm>
            <a:off x="449915" y="3756709"/>
            <a:ext cx="6581202"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Its quickening growth</a:t>
            </a:r>
            <a:endParaRPr lang="en-CA" sz="7200" dirty="0"/>
          </a:p>
        </p:txBody>
      </p:sp>
      <p:cxnSp>
        <p:nvCxnSpPr>
          <p:cNvPr id="34" name="Straight Connector 33">
            <a:extLst>
              <a:ext uri="{FF2B5EF4-FFF2-40B4-BE49-F238E27FC236}">
                <a16:creationId xmlns:a16="http://schemas.microsoft.com/office/drawing/2014/main" id="{19634C61-4037-9A39-9ABC-4059AA0F1BBB}"/>
              </a:ext>
            </a:extLst>
          </p:cNvPr>
          <p:cNvCxnSpPr>
            <a:cxnSpLocks/>
          </p:cNvCxnSpPr>
          <p:nvPr/>
        </p:nvCxnSpPr>
        <p:spPr>
          <a:xfrm flipV="1">
            <a:off x="9410537" y="4721770"/>
            <a:ext cx="1616696" cy="2063"/>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38" name="Title 1">
            <a:extLst>
              <a:ext uri="{FF2B5EF4-FFF2-40B4-BE49-F238E27FC236}">
                <a16:creationId xmlns:a16="http://schemas.microsoft.com/office/drawing/2014/main" id="{055906AC-0481-94B5-B8F0-D279DB1621F1}"/>
              </a:ext>
            </a:extLst>
          </p:cNvPr>
          <p:cNvSpPr txBox="1">
            <a:spLocks/>
          </p:cNvSpPr>
          <p:nvPr/>
        </p:nvSpPr>
        <p:spPr>
          <a:xfrm>
            <a:off x="6746673" y="3735255"/>
            <a:ext cx="404193"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a:t>
            </a:r>
            <a:endParaRPr lang="en-CA" sz="7200" dirty="0"/>
          </a:p>
        </p:txBody>
      </p:sp>
      <p:sp>
        <p:nvSpPr>
          <p:cNvPr id="39" name="Title 1">
            <a:extLst>
              <a:ext uri="{FF2B5EF4-FFF2-40B4-BE49-F238E27FC236}">
                <a16:creationId xmlns:a16="http://schemas.microsoft.com/office/drawing/2014/main" id="{74A42581-1F2D-86CC-A28A-F0F76823FBB6}"/>
              </a:ext>
            </a:extLst>
          </p:cNvPr>
          <p:cNvSpPr txBox="1">
            <a:spLocks/>
          </p:cNvSpPr>
          <p:nvPr/>
        </p:nvSpPr>
        <p:spPr>
          <a:xfrm>
            <a:off x="380338" y="4650694"/>
            <a:ext cx="1540332"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This</a:t>
            </a:r>
            <a:endParaRPr lang="en-CA" sz="7200" dirty="0"/>
          </a:p>
        </p:txBody>
      </p:sp>
      <p:sp>
        <p:nvSpPr>
          <p:cNvPr id="41" name="Rectangle: Rounded Corners 40">
            <a:extLst>
              <a:ext uri="{FF2B5EF4-FFF2-40B4-BE49-F238E27FC236}">
                <a16:creationId xmlns:a16="http://schemas.microsoft.com/office/drawing/2014/main" id="{18D5715E-D33C-6156-8817-74169D0DDC19}"/>
              </a:ext>
            </a:extLst>
          </p:cNvPr>
          <p:cNvSpPr/>
          <p:nvPr/>
        </p:nvSpPr>
        <p:spPr>
          <a:xfrm>
            <a:off x="9410537" y="4179405"/>
            <a:ext cx="251537" cy="525933"/>
          </a:xfrm>
          <a:prstGeom prst="roundRect">
            <a:avLst/>
          </a:prstGeom>
          <a:solidFill>
            <a:srgbClr val="00B05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cxnSp>
        <p:nvCxnSpPr>
          <p:cNvPr id="42" name="Straight Connector 41">
            <a:extLst>
              <a:ext uri="{FF2B5EF4-FFF2-40B4-BE49-F238E27FC236}">
                <a16:creationId xmlns:a16="http://schemas.microsoft.com/office/drawing/2014/main" id="{B9C625E4-9149-4E93-A3A5-E9C69340AB26}"/>
              </a:ext>
            </a:extLst>
          </p:cNvPr>
          <p:cNvCxnSpPr>
            <a:cxnSpLocks/>
          </p:cNvCxnSpPr>
          <p:nvPr/>
        </p:nvCxnSpPr>
        <p:spPr>
          <a:xfrm>
            <a:off x="9285515" y="5530374"/>
            <a:ext cx="707574"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94C198B0-24EC-903D-4CEA-5F3E072C629B}"/>
              </a:ext>
            </a:extLst>
          </p:cNvPr>
          <p:cNvSpPr/>
          <p:nvPr/>
        </p:nvSpPr>
        <p:spPr>
          <a:xfrm>
            <a:off x="5824821" y="4975401"/>
            <a:ext cx="3252147" cy="804069"/>
          </a:xfrm>
          <a:prstGeom prst="roundRect">
            <a:avLst/>
          </a:prstGeom>
          <a:solidFill>
            <a:srgbClr val="FFC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sp>
        <p:nvSpPr>
          <p:cNvPr id="45" name="Rectangle: Rounded Corners 44">
            <a:extLst>
              <a:ext uri="{FF2B5EF4-FFF2-40B4-BE49-F238E27FC236}">
                <a16:creationId xmlns:a16="http://schemas.microsoft.com/office/drawing/2014/main" id="{3347256A-5600-3D65-06B7-647C2874D97B}"/>
              </a:ext>
            </a:extLst>
          </p:cNvPr>
          <p:cNvSpPr/>
          <p:nvPr/>
        </p:nvSpPr>
        <p:spPr>
          <a:xfrm>
            <a:off x="507519" y="5791120"/>
            <a:ext cx="2363860" cy="804069"/>
          </a:xfrm>
          <a:prstGeom prst="roundRect">
            <a:avLst/>
          </a:prstGeom>
          <a:solidFill>
            <a:srgbClr val="FFC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sp>
        <p:nvSpPr>
          <p:cNvPr id="46" name="Title 1">
            <a:extLst>
              <a:ext uri="{FF2B5EF4-FFF2-40B4-BE49-F238E27FC236}">
                <a16:creationId xmlns:a16="http://schemas.microsoft.com/office/drawing/2014/main" id="{C71061E6-8D9A-DF95-31F6-3E4F8C95C4D0}"/>
              </a:ext>
            </a:extLst>
          </p:cNvPr>
          <p:cNvSpPr txBox="1">
            <a:spLocks/>
          </p:cNvSpPr>
          <p:nvPr/>
        </p:nvSpPr>
        <p:spPr>
          <a:xfrm>
            <a:off x="2956695" y="5516071"/>
            <a:ext cx="2811509"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quicker.</a:t>
            </a:r>
            <a:endParaRPr lang="en-CA" sz="7200" dirty="0"/>
          </a:p>
        </p:txBody>
      </p:sp>
    </p:spTree>
    <p:extLst>
      <p:ext uri="{BB962C8B-B14F-4D97-AF65-F5344CB8AC3E}">
        <p14:creationId xmlns:p14="http://schemas.microsoft.com/office/powerpoint/2010/main" val="409374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26" presetClass="emph" presetSubtype="0" fill="hold" grpId="1" nodeType="afterEffect">
                                  <p:stCondLst>
                                    <p:cond delay="0"/>
                                  </p:stCondLst>
                                  <p:childTnLst>
                                    <p:animEffect transition="out" filter="fade">
                                      <p:cBhvr>
                                        <p:cTn id="10" dur="500" tmFilter="0, 0; .2, .5; .8, .5; 1, 0"/>
                                        <p:tgtEl>
                                          <p:spTgt spid="15"/>
                                        </p:tgtEl>
                                      </p:cBhvr>
                                    </p:animEffect>
                                    <p:animScale>
                                      <p:cBhvr>
                                        <p:cTn id="11" dur="250" autoRev="1" fill="hold"/>
                                        <p:tgtEl>
                                          <p:spTgt spid="15"/>
                                        </p:tgtEl>
                                      </p:cBhvr>
                                      <p:by x="105000" y="105000"/>
                                    </p:animScale>
                                  </p:childTnLst>
                                </p:cTn>
                              </p:par>
                            </p:childTnLst>
                          </p:cTn>
                        </p:par>
                        <p:par>
                          <p:cTn id="12" fill="hold">
                            <p:stCondLst>
                              <p:cond delay="1000"/>
                            </p:stCondLst>
                            <p:childTnLst>
                              <p:par>
                                <p:cTn id="13" presetID="26" presetClass="emph" presetSubtype="0" fill="hold" grpId="2" nodeType="afterEffect">
                                  <p:stCondLst>
                                    <p:cond delay="0"/>
                                  </p:stCondLst>
                                  <p:childTnLst>
                                    <p:animEffect transition="out" filter="fade">
                                      <p:cBhvr>
                                        <p:cTn id="14" dur="500" tmFilter="0, 0; .2, .5; .8, .5; 1, 0"/>
                                        <p:tgtEl>
                                          <p:spTgt spid="15"/>
                                        </p:tgtEl>
                                      </p:cBhvr>
                                    </p:animEffect>
                                    <p:animScale>
                                      <p:cBhvr>
                                        <p:cTn id="15" dur="250" autoRev="1" fill="hold"/>
                                        <p:tgtEl>
                                          <p:spTgt spid="15"/>
                                        </p:tgtEl>
                                      </p:cBhvr>
                                      <p:by x="105000" y="105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par>
                          <p:cTn id="21" fill="hold">
                            <p:stCondLst>
                              <p:cond delay="500"/>
                            </p:stCondLst>
                            <p:childTnLst>
                              <p:par>
                                <p:cTn id="22" presetID="26" presetClass="emph" presetSubtype="0" fill="hold" grpId="1" nodeType="afterEffect">
                                  <p:stCondLst>
                                    <p:cond delay="0"/>
                                  </p:stCondLst>
                                  <p:childTnLst>
                                    <p:animEffect transition="out" filter="fade">
                                      <p:cBhvr>
                                        <p:cTn id="23" dur="500" tmFilter="0, 0; .2, .5; .8, .5; 1, 0"/>
                                        <p:tgtEl>
                                          <p:spTgt spid="16"/>
                                        </p:tgtEl>
                                      </p:cBhvr>
                                    </p:animEffect>
                                    <p:animScale>
                                      <p:cBhvr>
                                        <p:cTn id="24" dur="250" autoRev="1" fill="hold"/>
                                        <p:tgtEl>
                                          <p:spTgt spid="16"/>
                                        </p:tgtEl>
                                      </p:cBhvr>
                                      <p:by x="105000" y="105000"/>
                                    </p:animScale>
                                  </p:childTnLst>
                                </p:cTn>
                              </p:par>
                            </p:childTnLst>
                          </p:cTn>
                        </p:par>
                        <p:par>
                          <p:cTn id="25" fill="hold">
                            <p:stCondLst>
                              <p:cond delay="1000"/>
                            </p:stCondLst>
                            <p:childTnLst>
                              <p:par>
                                <p:cTn id="26" presetID="26" presetClass="emph" presetSubtype="0" fill="hold" grpId="2" nodeType="afterEffect">
                                  <p:stCondLst>
                                    <p:cond delay="0"/>
                                  </p:stCondLst>
                                  <p:childTnLst>
                                    <p:animEffect transition="out" filter="fade">
                                      <p:cBhvr>
                                        <p:cTn id="27" dur="500" tmFilter="0, 0; .2, .5; .8, .5; 1, 0"/>
                                        <p:tgtEl>
                                          <p:spTgt spid="16"/>
                                        </p:tgtEl>
                                      </p:cBhvr>
                                    </p:animEffect>
                                    <p:animScale>
                                      <p:cBhvr>
                                        <p:cTn id="28" dur="250" autoRev="1" fill="hold"/>
                                        <p:tgtEl>
                                          <p:spTgt spid="16"/>
                                        </p:tgtEl>
                                      </p:cBhvr>
                                      <p:by x="105000" y="105000"/>
                                    </p:animScale>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par>
                          <p:cTn id="34" fill="hold">
                            <p:stCondLst>
                              <p:cond delay="500"/>
                            </p:stCondLst>
                            <p:childTnLst>
                              <p:par>
                                <p:cTn id="35" presetID="26" presetClass="emph" presetSubtype="0" fill="hold" grpId="1" nodeType="afterEffect">
                                  <p:stCondLst>
                                    <p:cond delay="0"/>
                                  </p:stCondLst>
                                  <p:childTnLst>
                                    <p:animEffect transition="out" filter="fade">
                                      <p:cBhvr>
                                        <p:cTn id="36" dur="500" tmFilter="0, 0; .2, .5; .8, .5; 1, 0"/>
                                        <p:tgtEl>
                                          <p:spTgt spid="17"/>
                                        </p:tgtEl>
                                      </p:cBhvr>
                                    </p:animEffect>
                                    <p:animScale>
                                      <p:cBhvr>
                                        <p:cTn id="37" dur="250" autoRev="1" fill="hold"/>
                                        <p:tgtEl>
                                          <p:spTgt spid="17"/>
                                        </p:tgtEl>
                                      </p:cBhvr>
                                      <p:by x="105000" y="105000"/>
                                    </p:animScale>
                                  </p:childTnLst>
                                </p:cTn>
                              </p:par>
                            </p:childTnLst>
                          </p:cTn>
                        </p:par>
                        <p:par>
                          <p:cTn id="38" fill="hold">
                            <p:stCondLst>
                              <p:cond delay="1000"/>
                            </p:stCondLst>
                            <p:childTnLst>
                              <p:par>
                                <p:cTn id="39" presetID="26" presetClass="emph" presetSubtype="0" fill="hold" grpId="2" nodeType="afterEffect">
                                  <p:stCondLst>
                                    <p:cond delay="0"/>
                                  </p:stCondLst>
                                  <p:childTnLst>
                                    <p:animEffect transition="out" filter="fade">
                                      <p:cBhvr>
                                        <p:cTn id="40" dur="500" tmFilter="0, 0; .2, .5; .8, .5; 1, 0"/>
                                        <p:tgtEl>
                                          <p:spTgt spid="17"/>
                                        </p:tgtEl>
                                      </p:cBhvr>
                                    </p:animEffect>
                                    <p:animScale>
                                      <p:cBhvr>
                                        <p:cTn id="41" dur="250" autoRev="1" fill="hold"/>
                                        <p:tgtEl>
                                          <p:spTgt spid="17"/>
                                        </p:tgtEl>
                                      </p:cBhvr>
                                      <p:by x="105000" y="105000"/>
                                    </p:animScale>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par>
                          <p:cTn id="47" fill="hold">
                            <p:stCondLst>
                              <p:cond delay="500"/>
                            </p:stCondLst>
                            <p:childTnLst>
                              <p:par>
                                <p:cTn id="48" presetID="26" presetClass="emph" presetSubtype="0" fill="hold" grpId="1" nodeType="afterEffect">
                                  <p:stCondLst>
                                    <p:cond delay="0"/>
                                  </p:stCondLst>
                                  <p:childTnLst>
                                    <p:animEffect transition="out" filter="fade">
                                      <p:cBhvr>
                                        <p:cTn id="49" dur="500" tmFilter="0, 0; .2, .5; .8, .5; 1, 0"/>
                                        <p:tgtEl>
                                          <p:spTgt spid="18"/>
                                        </p:tgtEl>
                                      </p:cBhvr>
                                    </p:animEffect>
                                    <p:animScale>
                                      <p:cBhvr>
                                        <p:cTn id="50" dur="250" autoRev="1" fill="hold"/>
                                        <p:tgtEl>
                                          <p:spTgt spid="18"/>
                                        </p:tgtEl>
                                      </p:cBhvr>
                                      <p:by x="105000" y="105000"/>
                                    </p:animScale>
                                  </p:childTnLst>
                                </p:cTn>
                              </p:par>
                            </p:childTnLst>
                          </p:cTn>
                        </p:par>
                        <p:par>
                          <p:cTn id="51" fill="hold">
                            <p:stCondLst>
                              <p:cond delay="1000"/>
                            </p:stCondLst>
                            <p:childTnLst>
                              <p:par>
                                <p:cTn id="52" presetID="26" presetClass="emph" presetSubtype="0" fill="hold" grpId="2" nodeType="afterEffect">
                                  <p:stCondLst>
                                    <p:cond delay="0"/>
                                  </p:stCondLst>
                                  <p:childTnLst>
                                    <p:animEffect transition="out" filter="fade">
                                      <p:cBhvr>
                                        <p:cTn id="53" dur="500" tmFilter="0, 0; .2, .5; .8, .5; 1, 0"/>
                                        <p:tgtEl>
                                          <p:spTgt spid="18"/>
                                        </p:tgtEl>
                                      </p:cBhvr>
                                    </p:animEffect>
                                    <p:animScale>
                                      <p:cBhvr>
                                        <p:cTn id="54" dur="250" autoRev="1" fill="hold"/>
                                        <p:tgtEl>
                                          <p:spTgt spid="18"/>
                                        </p:tgtEl>
                                      </p:cBhvr>
                                      <p:by x="105000" y="105000"/>
                                    </p:animScale>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childTnLst>
                          </p:cTn>
                        </p:par>
                        <p:par>
                          <p:cTn id="63" fill="hold">
                            <p:stCondLst>
                              <p:cond delay="500"/>
                            </p:stCondLst>
                            <p:childTnLst>
                              <p:par>
                                <p:cTn id="64" presetID="26" presetClass="emph" presetSubtype="0" fill="hold" grpId="1" nodeType="afterEffect">
                                  <p:stCondLst>
                                    <p:cond delay="0"/>
                                  </p:stCondLst>
                                  <p:childTnLst>
                                    <p:animEffect transition="out" filter="fade">
                                      <p:cBhvr>
                                        <p:cTn id="65" dur="500" tmFilter="0, 0; .2, .5; .8, .5; 1, 0"/>
                                        <p:tgtEl>
                                          <p:spTgt spid="19"/>
                                        </p:tgtEl>
                                      </p:cBhvr>
                                    </p:animEffect>
                                    <p:animScale>
                                      <p:cBhvr>
                                        <p:cTn id="66" dur="250" autoRev="1" fill="hold"/>
                                        <p:tgtEl>
                                          <p:spTgt spid="19"/>
                                        </p:tgtEl>
                                      </p:cBhvr>
                                      <p:by x="105000" y="105000"/>
                                    </p:animScale>
                                  </p:childTnLst>
                                </p:cTn>
                              </p:par>
                              <p:par>
                                <p:cTn id="67" presetID="26" presetClass="emph" presetSubtype="0" fill="hold" grpId="1" nodeType="withEffect">
                                  <p:stCondLst>
                                    <p:cond delay="0"/>
                                  </p:stCondLst>
                                  <p:childTnLst>
                                    <p:animEffect transition="out" filter="fade">
                                      <p:cBhvr>
                                        <p:cTn id="68" dur="500" tmFilter="0, 0; .2, .5; .8, .5; 1, 0"/>
                                        <p:tgtEl>
                                          <p:spTgt spid="20"/>
                                        </p:tgtEl>
                                      </p:cBhvr>
                                    </p:animEffect>
                                    <p:animScale>
                                      <p:cBhvr>
                                        <p:cTn id="69" dur="250" autoRev="1" fill="hold"/>
                                        <p:tgtEl>
                                          <p:spTgt spid="20"/>
                                        </p:tgtEl>
                                      </p:cBhvr>
                                      <p:by x="105000" y="105000"/>
                                    </p:animScale>
                                  </p:childTnLst>
                                </p:cTn>
                              </p:par>
                            </p:childTnLst>
                          </p:cTn>
                        </p:par>
                        <p:par>
                          <p:cTn id="70" fill="hold">
                            <p:stCondLst>
                              <p:cond delay="1000"/>
                            </p:stCondLst>
                            <p:childTnLst>
                              <p:par>
                                <p:cTn id="71" presetID="26" presetClass="emph" presetSubtype="0" fill="hold" grpId="2" nodeType="afterEffect">
                                  <p:stCondLst>
                                    <p:cond delay="0"/>
                                  </p:stCondLst>
                                  <p:childTnLst>
                                    <p:animEffect transition="out" filter="fade">
                                      <p:cBhvr>
                                        <p:cTn id="72" dur="500" tmFilter="0, 0; .2, .5; .8, .5; 1, 0"/>
                                        <p:tgtEl>
                                          <p:spTgt spid="19"/>
                                        </p:tgtEl>
                                      </p:cBhvr>
                                    </p:animEffect>
                                    <p:animScale>
                                      <p:cBhvr>
                                        <p:cTn id="73" dur="250" autoRev="1" fill="hold"/>
                                        <p:tgtEl>
                                          <p:spTgt spid="19"/>
                                        </p:tgtEl>
                                      </p:cBhvr>
                                      <p:by x="105000" y="105000"/>
                                    </p:animScale>
                                  </p:childTnLst>
                                </p:cTn>
                              </p:par>
                              <p:par>
                                <p:cTn id="74" presetID="26" presetClass="emph" presetSubtype="0" fill="hold" grpId="2" nodeType="withEffect">
                                  <p:stCondLst>
                                    <p:cond delay="0"/>
                                  </p:stCondLst>
                                  <p:childTnLst>
                                    <p:animEffect transition="out" filter="fade">
                                      <p:cBhvr>
                                        <p:cTn id="75" dur="500" tmFilter="0, 0; .2, .5; .8, .5; 1, 0"/>
                                        <p:tgtEl>
                                          <p:spTgt spid="20"/>
                                        </p:tgtEl>
                                      </p:cBhvr>
                                    </p:animEffect>
                                    <p:animScale>
                                      <p:cBhvr>
                                        <p:cTn id="76" dur="250" autoRev="1" fill="hold"/>
                                        <p:tgtEl>
                                          <p:spTgt spid="20"/>
                                        </p:tgtEl>
                                      </p:cBhvr>
                                      <p:by x="105000" y="105000"/>
                                    </p:animScale>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fade">
                                      <p:cBhvr>
                                        <p:cTn id="81" dur="500"/>
                                        <p:tgtEl>
                                          <p:spTgt spid="2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fade">
                                      <p:cBhvr>
                                        <p:cTn id="84" dur="500"/>
                                        <p:tgtEl>
                                          <p:spTgt spid="41"/>
                                        </p:tgtEl>
                                      </p:cBhvr>
                                    </p:animEffect>
                                  </p:childTnLst>
                                </p:cTn>
                              </p:par>
                            </p:childTnLst>
                          </p:cTn>
                        </p:par>
                        <p:par>
                          <p:cTn id="85" fill="hold">
                            <p:stCondLst>
                              <p:cond delay="500"/>
                            </p:stCondLst>
                            <p:childTnLst>
                              <p:par>
                                <p:cTn id="86" presetID="26" presetClass="emph" presetSubtype="0" fill="hold" grpId="1" nodeType="afterEffect">
                                  <p:stCondLst>
                                    <p:cond delay="0"/>
                                  </p:stCondLst>
                                  <p:childTnLst>
                                    <p:animEffect transition="out" filter="fade">
                                      <p:cBhvr>
                                        <p:cTn id="87" dur="500" tmFilter="0, 0; .2, .5; .8, .5; 1, 0"/>
                                        <p:tgtEl>
                                          <p:spTgt spid="21"/>
                                        </p:tgtEl>
                                      </p:cBhvr>
                                    </p:animEffect>
                                    <p:animScale>
                                      <p:cBhvr>
                                        <p:cTn id="88" dur="250" autoRev="1" fill="hold"/>
                                        <p:tgtEl>
                                          <p:spTgt spid="21"/>
                                        </p:tgtEl>
                                      </p:cBhvr>
                                      <p:by x="105000" y="105000"/>
                                    </p:animScale>
                                  </p:childTnLst>
                                </p:cTn>
                              </p:par>
                              <p:par>
                                <p:cTn id="89" presetID="26" presetClass="emph" presetSubtype="0" fill="hold" grpId="1" nodeType="withEffect">
                                  <p:stCondLst>
                                    <p:cond delay="0"/>
                                  </p:stCondLst>
                                  <p:childTnLst>
                                    <p:animEffect transition="out" filter="fade">
                                      <p:cBhvr>
                                        <p:cTn id="90" dur="500" tmFilter="0, 0; .2, .5; .8, .5; 1, 0"/>
                                        <p:tgtEl>
                                          <p:spTgt spid="41"/>
                                        </p:tgtEl>
                                      </p:cBhvr>
                                    </p:animEffect>
                                    <p:animScale>
                                      <p:cBhvr>
                                        <p:cTn id="91" dur="250" autoRev="1" fill="hold"/>
                                        <p:tgtEl>
                                          <p:spTgt spid="41"/>
                                        </p:tgtEl>
                                      </p:cBhvr>
                                      <p:by x="105000" y="105000"/>
                                    </p:animScale>
                                  </p:childTnLst>
                                </p:cTn>
                              </p:par>
                            </p:childTnLst>
                          </p:cTn>
                        </p:par>
                        <p:par>
                          <p:cTn id="92" fill="hold">
                            <p:stCondLst>
                              <p:cond delay="1000"/>
                            </p:stCondLst>
                            <p:childTnLst>
                              <p:par>
                                <p:cTn id="93" presetID="26" presetClass="emph" presetSubtype="0" fill="hold" grpId="2" nodeType="afterEffect">
                                  <p:stCondLst>
                                    <p:cond delay="0"/>
                                  </p:stCondLst>
                                  <p:childTnLst>
                                    <p:animEffect transition="out" filter="fade">
                                      <p:cBhvr>
                                        <p:cTn id="94" dur="500" tmFilter="0, 0; .2, .5; .8, .5; 1, 0"/>
                                        <p:tgtEl>
                                          <p:spTgt spid="21"/>
                                        </p:tgtEl>
                                      </p:cBhvr>
                                    </p:animEffect>
                                    <p:animScale>
                                      <p:cBhvr>
                                        <p:cTn id="95" dur="250" autoRev="1" fill="hold"/>
                                        <p:tgtEl>
                                          <p:spTgt spid="21"/>
                                        </p:tgtEl>
                                      </p:cBhvr>
                                      <p:by x="105000" y="105000"/>
                                    </p:animScale>
                                  </p:childTnLst>
                                </p:cTn>
                              </p:par>
                              <p:par>
                                <p:cTn id="96" presetID="26" presetClass="emph" presetSubtype="0" fill="hold" grpId="2" nodeType="withEffect">
                                  <p:stCondLst>
                                    <p:cond delay="0"/>
                                  </p:stCondLst>
                                  <p:childTnLst>
                                    <p:animEffect transition="out" filter="fade">
                                      <p:cBhvr>
                                        <p:cTn id="97" dur="500" tmFilter="0, 0; .2, .5; .8, .5; 1, 0"/>
                                        <p:tgtEl>
                                          <p:spTgt spid="41"/>
                                        </p:tgtEl>
                                      </p:cBhvr>
                                    </p:animEffect>
                                    <p:animScale>
                                      <p:cBhvr>
                                        <p:cTn id="98" dur="250" autoRev="1" fill="hold"/>
                                        <p:tgtEl>
                                          <p:spTgt spid="41"/>
                                        </p:tgtEl>
                                      </p:cBhvr>
                                      <p:by x="105000" y="105000"/>
                                    </p:animScale>
                                  </p:childTnLst>
                                </p:cTn>
                              </p:par>
                            </p:childTnLst>
                          </p:cTn>
                        </p:par>
                      </p:childTnLst>
                    </p:cTn>
                  </p:par>
                  <p:par>
                    <p:cTn id="99" fill="hold">
                      <p:stCondLst>
                        <p:cond delay="indefinite"/>
                      </p:stCondLst>
                      <p:childTnLst>
                        <p:par>
                          <p:cTn id="100" fill="hold">
                            <p:stCondLst>
                              <p:cond delay="0"/>
                            </p:stCondLst>
                            <p:childTnLst>
                              <p:par>
                                <p:cTn id="101" presetID="10" presetClass="exit" presetSubtype="0" fill="hold" grpId="3" nodeType="clickEffect">
                                  <p:stCondLst>
                                    <p:cond delay="0"/>
                                  </p:stCondLst>
                                  <p:childTnLst>
                                    <p:animEffect transition="out" filter="fade">
                                      <p:cBhvr>
                                        <p:cTn id="102" dur="500"/>
                                        <p:tgtEl>
                                          <p:spTgt spid="15"/>
                                        </p:tgtEl>
                                      </p:cBhvr>
                                    </p:animEffect>
                                    <p:set>
                                      <p:cBhvr>
                                        <p:cTn id="103" dur="1" fill="hold">
                                          <p:stCondLst>
                                            <p:cond delay="499"/>
                                          </p:stCondLst>
                                        </p:cTn>
                                        <p:tgtEl>
                                          <p:spTgt spid="15"/>
                                        </p:tgtEl>
                                        <p:attrNameLst>
                                          <p:attrName>style.visibility</p:attrName>
                                        </p:attrNameLst>
                                      </p:cBhvr>
                                      <p:to>
                                        <p:strVal val="hidden"/>
                                      </p:to>
                                    </p:set>
                                  </p:childTnLst>
                                </p:cTn>
                              </p:par>
                              <p:par>
                                <p:cTn id="104" presetID="10" presetClass="exit" presetSubtype="0" fill="hold" grpId="3" nodeType="withEffect">
                                  <p:stCondLst>
                                    <p:cond delay="0"/>
                                  </p:stCondLst>
                                  <p:childTnLst>
                                    <p:animEffect transition="out" filter="fade">
                                      <p:cBhvr>
                                        <p:cTn id="105" dur="500"/>
                                        <p:tgtEl>
                                          <p:spTgt spid="16"/>
                                        </p:tgtEl>
                                      </p:cBhvr>
                                    </p:animEffect>
                                    <p:set>
                                      <p:cBhvr>
                                        <p:cTn id="106" dur="1" fill="hold">
                                          <p:stCondLst>
                                            <p:cond delay="499"/>
                                          </p:stCondLst>
                                        </p:cTn>
                                        <p:tgtEl>
                                          <p:spTgt spid="16"/>
                                        </p:tgtEl>
                                        <p:attrNameLst>
                                          <p:attrName>style.visibility</p:attrName>
                                        </p:attrNameLst>
                                      </p:cBhvr>
                                      <p:to>
                                        <p:strVal val="hidden"/>
                                      </p:to>
                                    </p:set>
                                  </p:childTnLst>
                                </p:cTn>
                              </p:par>
                              <p:par>
                                <p:cTn id="107" presetID="10" presetClass="exit" presetSubtype="0" fill="hold" grpId="3" nodeType="withEffect">
                                  <p:stCondLst>
                                    <p:cond delay="0"/>
                                  </p:stCondLst>
                                  <p:childTnLst>
                                    <p:animEffect transition="out" filter="fade">
                                      <p:cBhvr>
                                        <p:cTn id="108" dur="500"/>
                                        <p:tgtEl>
                                          <p:spTgt spid="17"/>
                                        </p:tgtEl>
                                      </p:cBhvr>
                                    </p:animEffect>
                                    <p:set>
                                      <p:cBhvr>
                                        <p:cTn id="109" dur="1" fill="hold">
                                          <p:stCondLst>
                                            <p:cond delay="499"/>
                                          </p:stCondLst>
                                        </p:cTn>
                                        <p:tgtEl>
                                          <p:spTgt spid="17"/>
                                        </p:tgtEl>
                                        <p:attrNameLst>
                                          <p:attrName>style.visibility</p:attrName>
                                        </p:attrNameLst>
                                      </p:cBhvr>
                                      <p:to>
                                        <p:strVal val="hidden"/>
                                      </p:to>
                                    </p:set>
                                  </p:childTnLst>
                                </p:cTn>
                              </p:par>
                              <p:par>
                                <p:cTn id="110" presetID="10" presetClass="exit" presetSubtype="0" fill="hold" grpId="3" nodeType="withEffect">
                                  <p:stCondLst>
                                    <p:cond delay="0"/>
                                  </p:stCondLst>
                                  <p:childTnLst>
                                    <p:animEffect transition="out" filter="fade">
                                      <p:cBhvr>
                                        <p:cTn id="111" dur="500"/>
                                        <p:tgtEl>
                                          <p:spTgt spid="41"/>
                                        </p:tgtEl>
                                      </p:cBhvr>
                                    </p:animEffect>
                                    <p:set>
                                      <p:cBhvr>
                                        <p:cTn id="112" dur="1" fill="hold">
                                          <p:stCondLst>
                                            <p:cond delay="499"/>
                                          </p:stCondLst>
                                        </p:cTn>
                                        <p:tgtEl>
                                          <p:spTgt spid="41"/>
                                        </p:tgtEl>
                                        <p:attrNameLst>
                                          <p:attrName>style.visibility</p:attrName>
                                        </p:attrNameLst>
                                      </p:cBhvr>
                                      <p:to>
                                        <p:strVal val="hidden"/>
                                      </p:to>
                                    </p:set>
                                  </p:childTnLst>
                                </p:cTn>
                              </p:par>
                              <p:par>
                                <p:cTn id="113" presetID="10" presetClass="exit" presetSubtype="0" fill="hold" grpId="3" nodeType="withEffect">
                                  <p:stCondLst>
                                    <p:cond delay="0"/>
                                  </p:stCondLst>
                                  <p:childTnLst>
                                    <p:animEffect transition="out" filter="fade">
                                      <p:cBhvr>
                                        <p:cTn id="114" dur="500"/>
                                        <p:tgtEl>
                                          <p:spTgt spid="18"/>
                                        </p:tgtEl>
                                      </p:cBhvr>
                                    </p:animEffect>
                                    <p:set>
                                      <p:cBhvr>
                                        <p:cTn id="115" dur="1" fill="hold">
                                          <p:stCondLst>
                                            <p:cond delay="499"/>
                                          </p:stCondLst>
                                        </p:cTn>
                                        <p:tgtEl>
                                          <p:spTgt spid="18"/>
                                        </p:tgtEl>
                                        <p:attrNameLst>
                                          <p:attrName>style.visibility</p:attrName>
                                        </p:attrNameLst>
                                      </p:cBhvr>
                                      <p:to>
                                        <p:strVal val="hidden"/>
                                      </p:to>
                                    </p:set>
                                  </p:childTnLst>
                                </p:cTn>
                              </p:par>
                              <p:par>
                                <p:cTn id="116" presetID="10" presetClass="exit" presetSubtype="0" fill="hold" grpId="3" nodeType="withEffect">
                                  <p:stCondLst>
                                    <p:cond delay="0"/>
                                  </p:stCondLst>
                                  <p:childTnLst>
                                    <p:animEffect transition="out" filter="fade">
                                      <p:cBhvr>
                                        <p:cTn id="117" dur="500"/>
                                        <p:tgtEl>
                                          <p:spTgt spid="19"/>
                                        </p:tgtEl>
                                      </p:cBhvr>
                                    </p:animEffect>
                                    <p:set>
                                      <p:cBhvr>
                                        <p:cTn id="118" dur="1" fill="hold">
                                          <p:stCondLst>
                                            <p:cond delay="499"/>
                                          </p:stCondLst>
                                        </p:cTn>
                                        <p:tgtEl>
                                          <p:spTgt spid="19"/>
                                        </p:tgtEl>
                                        <p:attrNameLst>
                                          <p:attrName>style.visibility</p:attrName>
                                        </p:attrNameLst>
                                      </p:cBhvr>
                                      <p:to>
                                        <p:strVal val="hidden"/>
                                      </p:to>
                                    </p:set>
                                  </p:childTnLst>
                                </p:cTn>
                              </p:par>
                              <p:par>
                                <p:cTn id="119" presetID="10" presetClass="exit" presetSubtype="0" fill="hold" grpId="3" nodeType="withEffect">
                                  <p:stCondLst>
                                    <p:cond delay="0"/>
                                  </p:stCondLst>
                                  <p:childTnLst>
                                    <p:animEffect transition="out" filter="fade">
                                      <p:cBhvr>
                                        <p:cTn id="120" dur="500"/>
                                        <p:tgtEl>
                                          <p:spTgt spid="20"/>
                                        </p:tgtEl>
                                      </p:cBhvr>
                                    </p:animEffect>
                                    <p:set>
                                      <p:cBhvr>
                                        <p:cTn id="121" dur="1" fill="hold">
                                          <p:stCondLst>
                                            <p:cond delay="499"/>
                                          </p:stCondLst>
                                        </p:cTn>
                                        <p:tgtEl>
                                          <p:spTgt spid="20"/>
                                        </p:tgtEl>
                                        <p:attrNameLst>
                                          <p:attrName>style.visibility</p:attrName>
                                        </p:attrNameLst>
                                      </p:cBhvr>
                                      <p:to>
                                        <p:strVal val="hidden"/>
                                      </p:to>
                                    </p:set>
                                  </p:childTnLst>
                                </p:cTn>
                              </p:par>
                              <p:par>
                                <p:cTn id="122" presetID="10" presetClass="exit" presetSubtype="0" fill="hold" grpId="3" nodeType="withEffect">
                                  <p:stCondLst>
                                    <p:cond delay="0"/>
                                  </p:stCondLst>
                                  <p:childTnLst>
                                    <p:animEffect transition="out" filter="fade">
                                      <p:cBhvr>
                                        <p:cTn id="123" dur="500"/>
                                        <p:tgtEl>
                                          <p:spTgt spid="21"/>
                                        </p:tgtEl>
                                      </p:cBhvr>
                                    </p:animEffect>
                                    <p:set>
                                      <p:cBhvr>
                                        <p:cTn id="124" dur="1" fill="hold">
                                          <p:stCondLst>
                                            <p:cond delay="499"/>
                                          </p:stCondLst>
                                        </p:cTn>
                                        <p:tgtEl>
                                          <p:spTgt spid="21"/>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nodeType="clickEffect">
                                  <p:stCondLst>
                                    <p:cond delay="0"/>
                                  </p:stCondLst>
                                  <p:childTnLst>
                                    <p:set>
                                      <p:cBhvr>
                                        <p:cTn id="128" dur="1" fill="hold">
                                          <p:stCondLst>
                                            <p:cond delay="0"/>
                                          </p:stCondLst>
                                        </p:cTn>
                                        <p:tgtEl>
                                          <p:spTgt spid="28"/>
                                        </p:tgtEl>
                                        <p:attrNameLst>
                                          <p:attrName>style.visibility</p:attrName>
                                        </p:attrNameLst>
                                      </p:cBhvr>
                                      <p:to>
                                        <p:strVal val="visible"/>
                                      </p:to>
                                    </p:set>
                                    <p:animEffect transition="in" filter="wipe(left)">
                                      <p:cBhvr>
                                        <p:cTn id="129" dur="500"/>
                                        <p:tgtEl>
                                          <p:spTgt spid="28"/>
                                        </p:tgtEl>
                                      </p:cBhvr>
                                    </p:animEffect>
                                  </p:childTnLst>
                                </p:cTn>
                              </p:par>
                            </p:childTnLst>
                          </p:cTn>
                        </p:par>
                        <p:par>
                          <p:cTn id="130" fill="hold">
                            <p:stCondLst>
                              <p:cond delay="500"/>
                            </p:stCondLst>
                            <p:childTnLst>
                              <p:par>
                                <p:cTn id="131" presetID="22" presetClass="entr" presetSubtype="8" fill="hold" nodeType="afterEffect">
                                  <p:stCondLst>
                                    <p:cond delay="0"/>
                                  </p:stCondLst>
                                  <p:childTnLst>
                                    <p:set>
                                      <p:cBhvr>
                                        <p:cTn id="132" dur="1" fill="hold">
                                          <p:stCondLst>
                                            <p:cond delay="0"/>
                                          </p:stCondLst>
                                        </p:cTn>
                                        <p:tgtEl>
                                          <p:spTgt spid="27"/>
                                        </p:tgtEl>
                                        <p:attrNameLst>
                                          <p:attrName>style.visibility</p:attrName>
                                        </p:attrNameLst>
                                      </p:cBhvr>
                                      <p:to>
                                        <p:strVal val="visible"/>
                                      </p:to>
                                    </p:set>
                                    <p:animEffect transition="in" filter="wipe(left)">
                                      <p:cBhvr>
                                        <p:cTn id="133" dur="1000"/>
                                        <p:tgtEl>
                                          <p:spTgt spid="27"/>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xit" presetSubtype="0" fill="hold" nodeType="clickEffect">
                                  <p:stCondLst>
                                    <p:cond delay="0"/>
                                  </p:stCondLst>
                                  <p:childTnLst>
                                    <p:animEffect transition="out" filter="fade">
                                      <p:cBhvr>
                                        <p:cTn id="137" dur="500"/>
                                        <p:tgtEl>
                                          <p:spTgt spid="28"/>
                                        </p:tgtEl>
                                      </p:cBhvr>
                                    </p:animEffect>
                                    <p:set>
                                      <p:cBhvr>
                                        <p:cTn id="138" dur="1" fill="hold">
                                          <p:stCondLst>
                                            <p:cond delay="499"/>
                                          </p:stCondLst>
                                        </p:cTn>
                                        <p:tgtEl>
                                          <p:spTgt spid="28"/>
                                        </p:tgtEl>
                                        <p:attrNameLst>
                                          <p:attrName>style.visibility</p:attrName>
                                        </p:attrNameLst>
                                      </p:cBhvr>
                                      <p:to>
                                        <p:strVal val="hidden"/>
                                      </p:to>
                                    </p:set>
                                  </p:childTnLst>
                                </p:cTn>
                              </p:par>
                              <p:par>
                                <p:cTn id="139" presetID="10" presetClass="exit" presetSubtype="0" fill="hold" nodeType="withEffect">
                                  <p:stCondLst>
                                    <p:cond delay="0"/>
                                  </p:stCondLst>
                                  <p:childTnLst>
                                    <p:animEffect transition="out" filter="fade">
                                      <p:cBhvr>
                                        <p:cTn id="140" dur="500"/>
                                        <p:tgtEl>
                                          <p:spTgt spid="27"/>
                                        </p:tgtEl>
                                      </p:cBhvr>
                                    </p:animEffect>
                                    <p:set>
                                      <p:cBhvr>
                                        <p:cTn id="141" dur="1" fill="hold">
                                          <p:stCondLst>
                                            <p:cond delay="499"/>
                                          </p:stCondLst>
                                        </p:cTn>
                                        <p:tgtEl>
                                          <p:spTgt spid="27"/>
                                        </p:tgtEl>
                                        <p:attrNameLst>
                                          <p:attrName>style.visibility</p:attrName>
                                        </p:attrNameLst>
                                      </p:cBhvr>
                                      <p:to>
                                        <p:strVal val="hidden"/>
                                      </p:to>
                                    </p:set>
                                  </p:childTnLst>
                                </p:cTn>
                              </p:par>
                              <p:par>
                                <p:cTn id="142" presetID="10" presetClass="exit" presetSubtype="0" fill="hold" grpId="0" nodeType="withEffect">
                                  <p:stCondLst>
                                    <p:cond delay="0"/>
                                  </p:stCondLst>
                                  <p:childTnLst>
                                    <p:animEffect transition="out" filter="fade">
                                      <p:cBhvr>
                                        <p:cTn id="143" dur="500"/>
                                        <p:tgtEl>
                                          <p:spTgt spid="5"/>
                                        </p:tgtEl>
                                      </p:cBhvr>
                                    </p:animEffect>
                                    <p:set>
                                      <p:cBhvr>
                                        <p:cTn id="144" dur="1" fill="hold">
                                          <p:stCondLst>
                                            <p:cond delay="499"/>
                                          </p:stCondLst>
                                        </p:cTn>
                                        <p:tgtEl>
                                          <p:spTgt spid="5"/>
                                        </p:tgtEl>
                                        <p:attrNameLst>
                                          <p:attrName>style.visibility</p:attrName>
                                        </p:attrNameLst>
                                      </p:cBhvr>
                                      <p:to>
                                        <p:strVal val="hidden"/>
                                      </p:to>
                                    </p:set>
                                  </p:childTnLst>
                                </p:cTn>
                              </p:par>
                              <p:par>
                                <p:cTn id="145" presetID="10" presetClass="exit" presetSubtype="0" fill="hold" grpId="0" nodeType="withEffect">
                                  <p:stCondLst>
                                    <p:cond delay="0"/>
                                  </p:stCondLst>
                                  <p:childTnLst>
                                    <p:animEffect transition="out" filter="fade">
                                      <p:cBhvr>
                                        <p:cTn id="146" dur="500"/>
                                        <p:tgtEl>
                                          <p:spTgt spid="6"/>
                                        </p:tgtEl>
                                      </p:cBhvr>
                                    </p:animEffect>
                                    <p:set>
                                      <p:cBhvr>
                                        <p:cTn id="147" dur="1" fill="hold">
                                          <p:stCondLst>
                                            <p:cond delay="499"/>
                                          </p:stCondLst>
                                        </p:cTn>
                                        <p:tgtEl>
                                          <p:spTgt spid="6"/>
                                        </p:tgtEl>
                                        <p:attrNameLst>
                                          <p:attrName>style.visibility</p:attrName>
                                        </p:attrNameLst>
                                      </p:cBhvr>
                                      <p:to>
                                        <p:strVal val="hidden"/>
                                      </p:to>
                                    </p:set>
                                  </p:childTnLst>
                                </p:cTn>
                              </p:par>
                            </p:childTnLst>
                          </p:cTn>
                        </p:par>
                        <p:par>
                          <p:cTn id="148" fill="hold">
                            <p:stCondLst>
                              <p:cond delay="500"/>
                            </p:stCondLst>
                            <p:childTnLst>
                              <p:par>
                                <p:cTn id="149" presetID="10" presetClass="entr" presetSubtype="0" fill="hold" grpId="0" nodeType="afterEffect">
                                  <p:stCondLst>
                                    <p:cond delay="0"/>
                                  </p:stCondLst>
                                  <p:childTnLst>
                                    <p:set>
                                      <p:cBhvr>
                                        <p:cTn id="150" dur="1" fill="hold">
                                          <p:stCondLst>
                                            <p:cond delay="0"/>
                                          </p:stCondLst>
                                        </p:cTn>
                                        <p:tgtEl>
                                          <p:spTgt spid="30"/>
                                        </p:tgtEl>
                                        <p:attrNameLst>
                                          <p:attrName>style.visibility</p:attrName>
                                        </p:attrNameLst>
                                      </p:cBhvr>
                                      <p:to>
                                        <p:strVal val="visible"/>
                                      </p:to>
                                    </p:set>
                                    <p:animEffect transition="in" filter="fade">
                                      <p:cBhvr>
                                        <p:cTn id="151" dur="500"/>
                                        <p:tgtEl>
                                          <p:spTgt spid="30"/>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31"/>
                                        </p:tgtEl>
                                        <p:attrNameLst>
                                          <p:attrName>style.visibility</p:attrName>
                                        </p:attrNameLst>
                                      </p:cBhvr>
                                      <p:to>
                                        <p:strVal val="visible"/>
                                      </p:to>
                                    </p:set>
                                    <p:animEffect transition="in" filter="fade">
                                      <p:cBhvr>
                                        <p:cTn id="154" dur="500"/>
                                        <p:tgtEl>
                                          <p:spTgt spid="31"/>
                                        </p:tgtEl>
                                      </p:cBhvr>
                                    </p:animEffect>
                                  </p:childTnLst>
                                </p:cTn>
                              </p:par>
                            </p:childTnLst>
                          </p:cTn>
                        </p:par>
                        <p:par>
                          <p:cTn id="155" fill="hold">
                            <p:stCondLst>
                              <p:cond delay="1000"/>
                            </p:stCondLst>
                            <p:childTnLst>
                              <p:par>
                                <p:cTn id="156" presetID="10" presetClass="exit" presetSubtype="0" fill="hold" grpId="0" nodeType="afterEffect">
                                  <p:stCondLst>
                                    <p:cond delay="0"/>
                                  </p:stCondLst>
                                  <p:childTnLst>
                                    <p:animEffect transition="out" filter="fade">
                                      <p:cBhvr>
                                        <p:cTn id="157" dur="500"/>
                                        <p:tgtEl>
                                          <p:spTgt spid="7"/>
                                        </p:tgtEl>
                                      </p:cBhvr>
                                    </p:animEffect>
                                    <p:set>
                                      <p:cBhvr>
                                        <p:cTn id="158" dur="1" fill="hold">
                                          <p:stCondLst>
                                            <p:cond delay="499"/>
                                          </p:stCondLst>
                                        </p:cTn>
                                        <p:tgtEl>
                                          <p:spTgt spid="7"/>
                                        </p:tgtEl>
                                        <p:attrNameLst>
                                          <p:attrName>style.visibility</p:attrName>
                                        </p:attrNameLst>
                                      </p:cBhvr>
                                      <p:to>
                                        <p:strVal val="hidden"/>
                                      </p:to>
                                    </p:set>
                                  </p:childTnLst>
                                </p:cTn>
                              </p:par>
                              <p:par>
                                <p:cTn id="159" presetID="10" presetClass="exit" presetSubtype="0" fill="hold" grpId="0" nodeType="withEffect">
                                  <p:stCondLst>
                                    <p:cond delay="0"/>
                                  </p:stCondLst>
                                  <p:childTnLst>
                                    <p:animEffect transition="out" filter="fade">
                                      <p:cBhvr>
                                        <p:cTn id="160" dur="500"/>
                                        <p:tgtEl>
                                          <p:spTgt spid="8"/>
                                        </p:tgtEl>
                                      </p:cBhvr>
                                    </p:animEffect>
                                    <p:set>
                                      <p:cBhvr>
                                        <p:cTn id="161" dur="1" fill="hold">
                                          <p:stCondLst>
                                            <p:cond delay="499"/>
                                          </p:stCondLst>
                                        </p:cTn>
                                        <p:tgtEl>
                                          <p:spTgt spid="8"/>
                                        </p:tgtEl>
                                        <p:attrNameLst>
                                          <p:attrName>style.visibility</p:attrName>
                                        </p:attrNameLst>
                                      </p:cBhvr>
                                      <p:to>
                                        <p:strVal val="hidden"/>
                                      </p:to>
                                    </p:set>
                                  </p:childTnLst>
                                </p:cTn>
                              </p:par>
                            </p:childTnLst>
                          </p:cTn>
                        </p:par>
                        <p:par>
                          <p:cTn id="162" fill="hold">
                            <p:stCondLst>
                              <p:cond delay="1500"/>
                            </p:stCondLst>
                            <p:childTnLst>
                              <p:par>
                                <p:cTn id="163" presetID="10" presetClass="entr" presetSubtype="0" fill="hold" grpId="0" nodeType="afterEffect">
                                  <p:stCondLst>
                                    <p:cond delay="0"/>
                                  </p:stCondLst>
                                  <p:childTnLst>
                                    <p:set>
                                      <p:cBhvr>
                                        <p:cTn id="164" dur="1" fill="hold">
                                          <p:stCondLst>
                                            <p:cond delay="0"/>
                                          </p:stCondLst>
                                        </p:cTn>
                                        <p:tgtEl>
                                          <p:spTgt spid="32"/>
                                        </p:tgtEl>
                                        <p:attrNameLst>
                                          <p:attrName>style.visibility</p:attrName>
                                        </p:attrNameLst>
                                      </p:cBhvr>
                                      <p:to>
                                        <p:strVal val="visible"/>
                                      </p:to>
                                    </p:set>
                                    <p:animEffect transition="in" filter="fade">
                                      <p:cBhvr>
                                        <p:cTn id="165" dur="500"/>
                                        <p:tgtEl>
                                          <p:spTgt spid="32"/>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33"/>
                                        </p:tgtEl>
                                        <p:attrNameLst>
                                          <p:attrName>style.visibility</p:attrName>
                                        </p:attrNameLst>
                                      </p:cBhvr>
                                      <p:to>
                                        <p:strVal val="visible"/>
                                      </p:to>
                                    </p:set>
                                    <p:animEffect transition="in" filter="fade">
                                      <p:cBhvr>
                                        <p:cTn id="168" dur="500"/>
                                        <p:tgtEl>
                                          <p:spTgt spid="33"/>
                                        </p:tgtEl>
                                      </p:cBhvr>
                                    </p:animEffect>
                                  </p:childTnLst>
                                </p:cTn>
                              </p:par>
                            </p:childTnLst>
                          </p:cTn>
                        </p:par>
                      </p:childTnLst>
                    </p:cTn>
                  </p:par>
                  <p:par>
                    <p:cTn id="169" fill="hold">
                      <p:stCondLst>
                        <p:cond delay="indefinite"/>
                      </p:stCondLst>
                      <p:childTnLst>
                        <p:par>
                          <p:cTn id="170" fill="hold">
                            <p:stCondLst>
                              <p:cond delay="0"/>
                            </p:stCondLst>
                            <p:childTnLst>
                              <p:par>
                                <p:cTn id="171" presetID="22" presetClass="entr" presetSubtype="8" fill="hold" nodeType="clickEffect">
                                  <p:stCondLst>
                                    <p:cond delay="0"/>
                                  </p:stCondLst>
                                  <p:childTnLst>
                                    <p:set>
                                      <p:cBhvr>
                                        <p:cTn id="172" dur="1" fill="hold">
                                          <p:stCondLst>
                                            <p:cond delay="0"/>
                                          </p:stCondLst>
                                        </p:cTn>
                                        <p:tgtEl>
                                          <p:spTgt spid="34"/>
                                        </p:tgtEl>
                                        <p:attrNameLst>
                                          <p:attrName>style.visibility</p:attrName>
                                        </p:attrNameLst>
                                      </p:cBhvr>
                                      <p:to>
                                        <p:strVal val="visible"/>
                                      </p:to>
                                    </p:set>
                                    <p:animEffect transition="in" filter="wipe(left)">
                                      <p:cBhvr>
                                        <p:cTn id="173" dur="1000"/>
                                        <p:tgtEl>
                                          <p:spTgt spid="34"/>
                                        </p:tgtEl>
                                      </p:cBhvr>
                                    </p:animEffect>
                                  </p:childTnLst>
                                </p:cTn>
                              </p:par>
                            </p:childTnLst>
                          </p:cTn>
                        </p:par>
                      </p:childTnLst>
                    </p:cTn>
                  </p:par>
                  <p:par>
                    <p:cTn id="174" fill="hold">
                      <p:stCondLst>
                        <p:cond delay="indefinite"/>
                      </p:stCondLst>
                      <p:childTnLst>
                        <p:par>
                          <p:cTn id="175" fill="hold">
                            <p:stCondLst>
                              <p:cond delay="0"/>
                            </p:stCondLst>
                            <p:childTnLst>
                              <p:par>
                                <p:cTn id="176" presetID="10" presetClass="exit" presetSubtype="0" fill="hold" nodeType="clickEffect">
                                  <p:stCondLst>
                                    <p:cond delay="0"/>
                                  </p:stCondLst>
                                  <p:childTnLst>
                                    <p:animEffect transition="out" filter="fade">
                                      <p:cBhvr>
                                        <p:cTn id="177" dur="500"/>
                                        <p:tgtEl>
                                          <p:spTgt spid="34"/>
                                        </p:tgtEl>
                                      </p:cBhvr>
                                    </p:animEffect>
                                    <p:set>
                                      <p:cBhvr>
                                        <p:cTn id="178" dur="1" fill="hold">
                                          <p:stCondLst>
                                            <p:cond delay="499"/>
                                          </p:stCondLst>
                                        </p:cTn>
                                        <p:tgtEl>
                                          <p:spTgt spid="34"/>
                                        </p:tgtEl>
                                        <p:attrNameLst>
                                          <p:attrName>style.visibility</p:attrName>
                                        </p:attrNameLst>
                                      </p:cBhvr>
                                      <p:to>
                                        <p:strVal val="hidden"/>
                                      </p:to>
                                    </p:set>
                                  </p:childTnLst>
                                </p:cTn>
                              </p:par>
                              <p:par>
                                <p:cTn id="179" presetID="10" presetClass="exit" presetSubtype="0" fill="hold" grpId="0" nodeType="withEffect">
                                  <p:stCondLst>
                                    <p:cond delay="0"/>
                                  </p:stCondLst>
                                  <p:childTnLst>
                                    <p:animEffect transition="out" filter="fade">
                                      <p:cBhvr>
                                        <p:cTn id="180" dur="500"/>
                                        <p:tgtEl>
                                          <p:spTgt spid="9"/>
                                        </p:tgtEl>
                                      </p:cBhvr>
                                    </p:animEffect>
                                    <p:set>
                                      <p:cBhvr>
                                        <p:cTn id="181" dur="1" fill="hold">
                                          <p:stCondLst>
                                            <p:cond delay="499"/>
                                          </p:stCondLst>
                                        </p:cTn>
                                        <p:tgtEl>
                                          <p:spTgt spid="9"/>
                                        </p:tgtEl>
                                        <p:attrNameLst>
                                          <p:attrName>style.visibility</p:attrName>
                                        </p:attrNameLst>
                                      </p:cBhvr>
                                      <p:to>
                                        <p:strVal val="hidden"/>
                                      </p:to>
                                    </p:set>
                                  </p:childTnLst>
                                </p:cTn>
                              </p:par>
                            </p:childTnLst>
                          </p:cTn>
                        </p:par>
                        <p:par>
                          <p:cTn id="182" fill="hold">
                            <p:stCondLst>
                              <p:cond delay="500"/>
                            </p:stCondLst>
                            <p:childTnLst>
                              <p:par>
                                <p:cTn id="183" presetID="10" presetClass="entr" presetSubtype="0" fill="hold" grpId="0" nodeType="afterEffect">
                                  <p:stCondLst>
                                    <p:cond delay="0"/>
                                  </p:stCondLst>
                                  <p:childTnLst>
                                    <p:set>
                                      <p:cBhvr>
                                        <p:cTn id="184" dur="1" fill="hold">
                                          <p:stCondLst>
                                            <p:cond delay="0"/>
                                          </p:stCondLst>
                                        </p:cTn>
                                        <p:tgtEl>
                                          <p:spTgt spid="38"/>
                                        </p:tgtEl>
                                        <p:attrNameLst>
                                          <p:attrName>style.visibility</p:attrName>
                                        </p:attrNameLst>
                                      </p:cBhvr>
                                      <p:to>
                                        <p:strVal val="visible"/>
                                      </p:to>
                                    </p:set>
                                    <p:animEffect transition="in" filter="fade">
                                      <p:cBhvr>
                                        <p:cTn id="185" dur="500"/>
                                        <p:tgtEl>
                                          <p:spTgt spid="38"/>
                                        </p:tgtEl>
                                      </p:cBhvr>
                                    </p:animEffect>
                                  </p:childTnLst>
                                </p:cTn>
                              </p:par>
                            </p:childTnLst>
                          </p:cTn>
                        </p:par>
                      </p:childTnLst>
                    </p:cTn>
                  </p:par>
                  <p:par>
                    <p:cTn id="186" fill="hold">
                      <p:stCondLst>
                        <p:cond delay="indefinite"/>
                      </p:stCondLst>
                      <p:childTnLst>
                        <p:par>
                          <p:cTn id="187" fill="hold">
                            <p:stCondLst>
                              <p:cond delay="0"/>
                            </p:stCondLst>
                            <p:childTnLst>
                              <p:par>
                                <p:cTn id="188" presetID="10" presetClass="exit" presetSubtype="0" fill="hold" grpId="0" nodeType="clickEffect">
                                  <p:stCondLst>
                                    <p:cond delay="0"/>
                                  </p:stCondLst>
                                  <p:childTnLst>
                                    <p:animEffect transition="out" filter="fade">
                                      <p:cBhvr>
                                        <p:cTn id="189" dur="500"/>
                                        <p:tgtEl>
                                          <p:spTgt spid="10"/>
                                        </p:tgtEl>
                                      </p:cBhvr>
                                    </p:animEffect>
                                    <p:set>
                                      <p:cBhvr>
                                        <p:cTn id="190" dur="1" fill="hold">
                                          <p:stCondLst>
                                            <p:cond delay="499"/>
                                          </p:stCondLst>
                                        </p:cTn>
                                        <p:tgtEl>
                                          <p:spTgt spid="10"/>
                                        </p:tgtEl>
                                        <p:attrNameLst>
                                          <p:attrName>style.visibility</p:attrName>
                                        </p:attrNameLst>
                                      </p:cBhvr>
                                      <p:to>
                                        <p:strVal val="hidden"/>
                                      </p:to>
                                    </p:set>
                                  </p:childTnLst>
                                </p:cTn>
                              </p:par>
                            </p:childTnLst>
                          </p:cTn>
                        </p:par>
                        <p:par>
                          <p:cTn id="191" fill="hold">
                            <p:stCondLst>
                              <p:cond delay="500"/>
                            </p:stCondLst>
                            <p:childTnLst>
                              <p:par>
                                <p:cTn id="192" presetID="10" presetClass="entr" presetSubtype="0" fill="hold" grpId="0" nodeType="afterEffect">
                                  <p:stCondLst>
                                    <p:cond delay="0"/>
                                  </p:stCondLst>
                                  <p:childTnLst>
                                    <p:set>
                                      <p:cBhvr>
                                        <p:cTn id="193" dur="1" fill="hold">
                                          <p:stCondLst>
                                            <p:cond delay="0"/>
                                          </p:stCondLst>
                                        </p:cTn>
                                        <p:tgtEl>
                                          <p:spTgt spid="39"/>
                                        </p:tgtEl>
                                        <p:attrNameLst>
                                          <p:attrName>style.visibility</p:attrName>
                                        </p:attrNameLst>
                                      </p:cBhvr>
                                      <p:to>
                                        <p:strVal val="visible"/>
                                      </p:to>
                                    </p:set>
                                    <p:animEffect transition="in" filter="fade">
                                      <p:cBhvr>
                                        <p:cTn id="194" dur="500"/>
                                        <p:tgtEl>
                                          <p:spTgt spid="39"/>
                                        </p:tgtEl>
                                      </p:cBhvr>
                                    </p:animEffect>
                                  </p:childTnLst>
                                </p:cTn>
                              </p:par>
                            </p:childTnLst>
                          </p:cTn>
                        </p:par>
                      </p:childTnLst>
                    </p:cTn>
                  </p:par>
                  <p:par>
                    <p:cTn id="195" fill="hold">
                      <p:stCondLst>
                        <p:cond delay="indefinite"/>
                      </p:stCondLst>
                      <p:childTnLst>
                        <p:par>
                          <p:cTn id="196" fill="hold">
                            <p:stCondLst>
                              <p:cond delay="0"/>
                            </p:stCondLst>
                            <p:childTnLst>
                              <p:par>
                                <p:cTn id="197" presetID="22" presetClass="entr" presetSubtype="8" fill="hold" nodeType="clickEffect">
                                  <p:stCondLst>
                                    <p:cond delay="0"/>
                                  </p:stCondLst>
                                  <p:childTnLst>
                                    <p:set>
                                      <p:cBhvr>
                                        <p:cTn id="198" dur="1" fill="hold">
                                          <p:stCondLst>
                                            <p:cond delay="0"/>
                                          </p:stCondLst>
                                        </p:cTn>
                                        <p:tgtEl>
                                          <p:spTgt spid="42"/>
                                        </p:tgtEl>
                                        <p:attrNameLst>
                                          <p:attrName>style.visibility</p:attrName>
                                        </p:attrNameLst>
                                      </p:cBhvr>
                                      <p:to>
                                        <p:strVal val="visible"/>
                                      </p:to>
                                    </p:set>
                                    <p:animEffect transition="in" filter="wipe(left)">
                                      <p:cBhvr>
                                        <p:cTn id="199" dur="1000"/>
                                        <p:tgtEl>
                                          <p:spTgt spid="42"/>
                                        </p:tgtEl>
                                      </p:cBhvr>
                                    </p:animEffect>
                                  </p:childTnLst>
                                </p:cTn>
                              </p:par>
                            </p:childTnLst>
                          </p:cTn>
                        </p:par>
                      </p:childTnLst>
                    </p:cTn>
                  </p:par>
                  <p:par>
                    <p:cTn id="200" fill="hold">
                      <p:stCondLst>
                        <p:cond delay="indefinite"/>
                      </p:stCondLst>
                      <p:childTnLst>
                        <p:par>
                          <p:cTn id="201" fill="hold">
                            <p:stCondLst>
                              <p:cond delay="0"/>
                            </p:stCondLst>
                            <p:childTnLst>
                              <p:par>
                                <p:cTn id="202" presetID="10" presetClass="entr" presetSubtype="0" fill="hold" grpId="0" nodeType="clickEffect">
                                  <p:stCondLst>
                                    <p:cond delay="0"/>
                                  </p:stCondLst>
                                  <p:childTnLst>
                                    <p:set>
                                      <p:cBhvr>
                                        <p:cTn id="203" dur="1" fill="hold">
                                          <p:stCondLst>
                                            <p:cond delay="0"/>
                                          </p:stCondLst>
                                        </p:cTn>
                                        <p:tgtEl>
                                          <p:spTgt spid="44"/>
                                        </p:tgtEl>
                                        <p:attrNameLst>
                                          <p:attrName>style.visibility</p:attrName>
                                        </p:attrNameLst>
                                      </p:cBhvr>
                                      <p:to>
                                        <p:strVal val="visible"/>
                                      </p:to>
                                    </p:set>
                                    <p:animEffect transition="in" filter="fade">
                                      <p:cBhvr>
                                        <p:cTn id="204" dur="500"/>
                                        <p:tgtEl>
                                          <p:spTgt spid="44"/>
                                        </p:tgtEl>
                                      </p:cBhvr>
                                    </p:animEffect>
                                  </p:childTnLst>
                                </p:cTn>
                              </p:par>
                            </p:childTnLst>
                          </p:cTn>
                        </p:par>
                      </p:childTnLst>
                    </p:cTn>
                  </p:par>
                  <p:par>
                    <p:cTn id="205" fill="hold">
                      <p:stCondLst>
                        <p:cond delay="indefinite"/>
                      </p:stCondLst>
                      <p:childTnLst>
                        <p:par>
                          <p:cTn id="206" fill="hold">
                            <p:stCondLst>
                              <p:cond delay="0"/>
                            </p:stCondLst>
                            <p:childTnLst>
                              <p:par>
                                <p:cTn id="207" presetID="10" presetClass="entr" presetSubtype="0" fill="hold" grpId="0" nodeType="clickEffect">
                                  <p:stCondLst>
                                    <p:cond delay="0"/>
                                  </p:stCondLst>
                                  <p:childTnLst>
                                    <p:set>
                                      <p:cBhvr>
                                        <p:cTn id="208" dur="1" fill="hold">
                                          <p:stCondLst>
                                            <p:cond delay="0"/>
                                          </p:stCondLst>
                                        </p:cTn>
                                        <p:tgtEl>
                                          <p:spTgt spid="45"/>
                                        </p:tgtEl>
                                        <p:attrNameLst>
                                          <p:attrName>style.visibility</p:attrName>
                                        </p:attrNameLst>
                                      </p:cBhvr>
                                      <p:to>
                                        <p:strVal val="visible"/>
                                      </p:to>
                                    </p:set>
                                    <p:animEffect transition="in" filter="fade">
                                      <p:cBhvr>
                                        <p:cTn id="209" dur="500"/>
                                        <p:tgtEl>
                                          <p:spTgt spid="45"/>
                                        </p:tgtEl>
                                      </p:cBhvr>
                                    </p:animEffect>
                                  </p:childTnLst>
                                </p:cTn>
                              </p:par>
                            </p:childTnLst>
                          </p:cTn>
                        </p:par>
                      </p:childTnLst>
                    </p:cTn>
                  </p:par>
                  <p:par>
                    <p:cTn id="210" fill="hold">
                      <p:stCondLst>
                        <p:cond delay="indefinite"/>
                      </p:stCondLst>
                      <p:childTnLst>
                        <p:par>
                          <p:cTn id="211" fill="hold">
                            <p:stCondLst>
                              <p:cond delay="0"/>
                            </p:stCondLst>
                            <p:childTnLst>
                              <p:par>
                                <p:cTn id="212" presetID="10" presetClass="exit" presetSubtype="0" fill="hold" nodeType="clickEffect">
                                  <p:stCondLst>
                                    <p:cond delay="0"/>
                                  </p:stCondLst>
                                  <p:childTnLst>
                                    <p:animEffect transition="out" filter="fade">
                                      <p:cBhvr>
                                        <p:cTn id="213" dur="500"/>
                                        <p:tgtEl>
                                          <p:spTgt spid="42"/>
                                        </p:tgtEl>
                                      </p:cBhvr>
                                    </p:animEffect>
                                    <p:set>
                                      <p:cBhvr>
                                        <p:cTn id="214" dur="1" fill="hold">
                                          <p:stCondLst>
                                            <p:cond delay="499"/>
                                          </p:stCondLst>
                                        </p:cTn>
                                        <p:tgtEl>
                                          <p:spTgt spid="42"/>
                                        </p:tgtEl>
                                        <p:attrNameLst>
                                          <p:attrName>style.visibility</p:attrName>
                                        </p:attrNameLst>
                                      </p:cBhvr>
                                      <p:to>
                                        <p:strVal val="hidden"/>
                                      </p:to>
                                    </p:set>
                                  </p:childTnLst>
                                </p:cTn>
                              </p:par>
                              <p:par>
                                <p:cTn id="215" presetID="10" presetClass="exit" presetSubtype="0" fill="hold" grpId="1" nodeType="withEffect">
                                  <p:stCondLst>
                                    <p:cond delay="0"/>
                                  </p:stCondLst>
                                  <p:childTnLst>
                                    <p:animEffect transition="out" filter="fade">
                                      <p:cBhvr>
                                        <p:cTn id="216" dur="500"/>
                                        <p:tgtEl>
                                          <p:spTgt spid="44"/>
                                        </p:tgtEl>
                                      </p:cBhvr>
                                    </p:animEffect>
                                    <p:set>
                                      <p:cBhvr>
                                        <p:cTn id="217" dur="1" fill="hold">
                                          <p:stCondLst>
                                            <p:cond delay="499"/>
                                          </p:stCondLst>
                                        </p:cTn>
                                        <p:tgtEl>
                                          <p:spTgt spid="44"/>
                                        </p:tgtEl>
                                        <p:attrNameLst>
                                          <p:attrName>style.visibility</p:attrName>
                                        </p:attrNameLst>
                                      </p:cBhvr>
                                      <p:to>
                                        <p:strVal val="hidden"/>
                                      </p:to>
                                    </p:set>
                                  </p:childTnLst>
                                </p:cTn>
                              </p:par>
                              <p:par>
                                <p:cTn id="218" presetID="10" presetClass="exit" presetSubtype="0" fill="hold" grpId="1" nodeType="withEffect">
                                  <p:stCondLst>
                                    <p:cond delay="0"/>
                                  </p:stCondLst>
                                  <p:childTnLst>
                                    <p:animEffect transition="out" filter="fade">
                                      <p:cBhvr>
                                        <p:cTn id="219" dur="500"/>
                                        <p:tgtEl>
                                          <p:spTgt spid="45"/>
                                        </p:tgtEl>
                                      </p:cBhvr>
                                    </p:animEffect>
                                    <p:set>
                                      <p:cBhvr>
                                        <p:cTn id="220" dur="1" fill="hold">
                                          <p:stCondLst>
                                            <p:cond delay="499"/>
                                          </p:stCondLst>
                                        </p:cTn>
                                        <p:tgtEl>
                                          <p:spTgt spid="45"/>
                                        </p:tgtEl>
                                        <p:attrNameLst>
                                          <p:attrName>style.visibility</p:attrName>
                                        </p:attrNameLst>
                                      </p:cBhvr>
                                      <p:to>
                                        <p:strVal val="hidden"/>
                                      </p:to>
                                    </p:set>
                                  </p:childTnLst>
                                </p:cTn>
                              </p:par>
                              <p:par>
                                <p:cTn id="221" presetID="10" presetClass="exit" presetSubtype="0" fill="hold" grpId="0" nodeType="withEffect">
                                  <p:stCondLst>
                                    <p:cond delay="0"/>
                                  </p:stCondLst>
                                  <p:childTnLst>
                                    <p:animEffect transition="out" filter="fade">
                                      <p:cBhvr>
                                        <p:cTn id="222" dur="500"/>
                                        <p:tgtEl>
                                          <p:spTgt spid="11"/>
                                        </p:tgtEl>
                                      </p:cBhvr>
                                    </p:animEffect>
                                    <p:set>
                                      <p:cBhvr>
                                        <p:cTn id="223" dur="1" fill="hold">
                                          <p:stCondLst>
                                            <p:cond delay="499"/>
                                          </p:stCondLst>
                                        </p:cTn>
                                        <p:tgtEl>
                                          <p:spTgt spid="11"/>
                                        </p:tgtEl>
                                        <p:attrNameLst>
                                          <p:attrName>style.visibility</p:attrName>
                                        </p:attrNameLst>
                                      </p:cBhvr>
                                      <p:to>
                                        <p:strVal val="hidden"/>
                                      </p:to>
                                    </p:set>
                                  </p:childTnLst>
                                </p:cTn>
                              </p:par>
                              <p:par>
                                <p:cTn id="224" presetID="10" presetClass="exit" presetSubtype="0" fill="hold" grpId="0" nodeType="withEffect">
                                  <p:stCondLst>
                                    <p:cond delay="0"/>
                                  </p:stCondLst>
                                  <p:childTnLst>
                                    <p:animEffect transition="out" filter="fade">
                                      <p:cBhvr>
                                        <p:cTn id="225" dur="500"/>
                                        <p:tgtEl>
                                          <p:spTgt spid="14"/>
                                        </p:tgtEl>
                                      </p:cBhvr>
                                    </p:animEffect>
                                    <p:set>
                                      <p:cBhvr>
                                        <p:cTn id="226" dur="1" fill="hold">
                                          <p:stCondLst>
                                            <p:cond delay="499"/>
                                          </p:stCondLst>
                                        </p:cTn>
                                        <p:tgtEl>
                                          <p:spTgt spid="14"/>
                                        </p:tgtEl>
                                        <p:attrNameLst>
                                          <p:attrName>style.visibility</p:attrName>
                                        </p:attrNameLst>
                                      </p:cBhvr>
                                      <p:to>
                                        <p:strVal val="hidden"/>
                                      </p:to>
                                    </p:set>
                                  </p:childTnLst>
                                </p:cTn>
                              </p:par>
                              <p:par>
                                <p:cTn id="227" presetID="10" presetClass="exit" presetSubtype="0" fill="hold" grpId="0" nodeType="withEffect">
                                  <p:stCondLst>
                                    <p:cond delay="0"/>
                                  </p:stCondLst>
                                  <p:childTnLst>
                                    <p:animEffect transition="out" filter="fade">
                                      <p:cBhvr>
                                        <p:cTn id="228" dur="500"/>
                                        <p:tgtEl>
                                          <p:spTgt spid="12"/>
                                        </p:tgtEl>
                                      </p:cBhvr>
                                    </p:animEffect>
                                    <p:set>
                                      <p:cBhvr>
                                        <p:cTn id="229" dur="1" fill="hold">
                                          <p:stCondLst>
                                            <p:cond delay="499"/>
                                          </p:stCondLst>
                                        </p:cTn>
                                        <p:tgtEl>
                                          <p:spTgt spid="12"/>
                                        </p:tgtEl>
                                        <p:attrNameLst>
                                          <p:attrName>style.visibility</p:attrName>
                                        </p:attrNameLst>
                                      </p:cBhvr>
                                      <p:to>
                                        <p:strVal val="hidden"/>
                                      </p:to>
                                    </p:set>
                                  </p:childTnLst>
                                </p:cTn>
                              </p:par>
                              <p:par>
                                <p:cTn id="230" presetID="10" presetClass="exit" presetSubtype="0" fill="hold" grpId="0" nodeType="withEffect">
                                  <p:stCondLst>
                                    <p:cond delay="0"/>
                                  </p:stCondLst>
                                  <p:childTnLst>
                                    <p:animEffect transition="out" filter="fade">
                                      <p:cBhvr>
                                        <p:cTn id="231" dur="500"/>
                                        <p:tgtEl>
                                          <p:spTgt spid="13"/>
                                        </p:tgtEl>
                                      </p:cBhvr>
                                    </p:animEffect>
                                    <p:set>
                                      <p:cBhvr>
                                        <p:cTn id="232" dur="1" fill="hold">
                                          <p:stCondLst>
                                            <p:cond delay="499"/>
                                          </p:stCondLst>
                                        </p:cTn>
                                        <p:tgtEl>
                                          <p:spTgt spid="13"/>
                                        </p:tgtEl>
                                        <p:attrNameLst>
                                          <p:attrName>style.visibility</p:attrName>
                                        </p:attrNameLst>
                                      </p:cBhvr>
                                      <p:to>
                                        <p:strVal val="hidden"/>
                                      </p:to>
                                    </p:set>
                                  </p:childTnLst>
                                </p:cTn>
                              </p:par>
                            </p:childTnLst>
                          </p:cTn>
                        </p:par>
                      </p:childTnLst>
                    </p:cTn>
                  </p:par>
                  <p:par>
                    <p:cTn id="233" fill="hold">
                      <p:stCondLst>
                        <p:cond delay="indefinite"/>
                      </p:stCondLst>
                      <p:childTnLst>
                        <p:par>
                          <p:cTn id="234" fill="hold">
                            <p:stCondLst>
                              <p:cond delay="0"/>
                            </p:stCondLst>
                            <p:childTnLst>
                              <p:par>
                                <p:cTn id="235" presetID="10" presetClass="entr" presetSubtype="0" fill="hold" grpId="0" nodeType="clickEffect">
                                  <p:stCondLst>
                                    <p:cond delay="0"/>
                                  </p:stCondLst>
                                  <p:childTnLst>
                                    <p:set>
                                      <p:cBhvr>
                                        <p:cTn id="236" dur="1" fill="hold">
                                          <p:stCondLst>
                                            <p:cond delay="0"/>
                                          </p:stCondLst>
                                        </p:cTn>
                                        <p:tgtEl>
                                          <p:spTgt spid="47"/>
                                        </p:tgtEl>
                                        <p:attrNameLst>
                                          <p:attrName>style.visibility</p:attrName>
                                        </p:attrNameLst>
                                      </p:cBhvr>
                                      <p:to>
                                        <p:strVal val="visible"/>
                                      </p:to>
                                    </p:set>
                                    <p:animEffect transition="in" filter="fade">
                                      <p:cBhvr>
                                        <p:cTn id="237" dur="500"/>
                                        <p:tgtEl>
                                          <p:spTgt spid="47"/>
                                        </p:tgtEl>
                                      </p:cBhvr>
                                    </p:animEffect>
                                  </p:childTnLst>
                                </p:cTn>
                              </p:par>
                              <p:par>
                                <p:cTn id="238" presetID="42" presetClass="path" presetSubtype="0" accel="50000" decel="50000" fill="hold" grpId="0" nodeType="withEffect">
                                  <p:stCondLst>
                                    <p:cond delay="0"/>
                                  </p:stCondLst>
                                  <p:childTnLst>
                                    <p:animMotion origin="layout" path="M -2.5E-6 4.07407E-6 L -0.20026 -0.00417 " pathEditMode="relative" rAng="0" ptsTypes="AA">
                                      <p:cBhvr>
                                        <p:cTn id="239" dur="2000" fill="hold"/>
                                        <p:tgtEl>
                                          <p:spTgt spid="46"/>
                                        </p:tgtEl>
                                        <p:attrNameLst>
                                          <p:attrName>ppt_x</p:attrName>
                                          <p:attrName>ppt_y</p:attrName>
                                        </p:attrNameLst>
                                      </p:cBhvr>
                                      <p:rCtr x="-10013"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3" grpId="0"/>
      <p:bldP spid="5" grpId="0"/>
      <p:bldP spid="6" grpId="0"/>
      <p:bldP spid="7" grpId="0"/>
      <p:bldP spid="8" grpId="0"/>
      <p:bldP spid="9" grpId="0"/>
      <p:bldP spid="10" grpId="0"/>
      <p:bldP spid="11" grpId="0"/>
      <p:bldP spid="12" grpId="0"/>
      <p:bldP spid="14" grpId="0"/>
      <p:bldP spid="15" grpId="0" animBg="1"/>
      <p:bldP spid="15" grpId="1" animBg="1"/>
      <p:bldP spid="15" grpId="2" animBg="1"/>
      <p:bldP spid="15" grpId="3" animBg="1"/>
      <p:bldP spid="16" grpId="0" animBg="1"/>
      <p:bldP spid="16" grpId="1" animBg="1"/>
      <p:bldP spid="16" grpId="2" animBg="1"/>
      <p:bldP spid="16" grpId="3" animBg="1"/>
      <p:bldP spid="17" grpId="0" animBg="1"/>
      <p:bldP spid="17" grpId="1" animBg="1"/>
      <p:bldP spid="17" grpId="2" animBg="1"/>
      <p:bldP spid="17" grpId="3" animBg="1"/>
      <p:bldP spid="18" grpId="0" animBg="1"/>
      <p:bldP spid="18" grpId="1" animBg="1"/>
      <p:bldP spid="18" grpId="2" animBg="1"/>
      <p:bldP spid="18" grpId="3" animBg="1"/>
      <p:bldP spid="19" grpId="0" animBg="1"/>
      <p:bldP spid="19" grpId="1" animBg="1"/>
      <p:bldP spid="19" grpId="2" animBg="1"/>
      <p:bldP spid="19" grpId="3" animBg="1"/>
      <p:bldP spid="20" grpId="0" animBg="1"/>
      <p:bldP spid="20" grpId="1" animBg="1"/>
      <p:bldP spid="20" grpId="2" animBg="1"/>
      <p:bldP spid="20" grpId="3" animBg="1"/>
      <p:bldP spid="21" grpId="0" animBg="1"/>
      <p:bldP spid="21" grpId="1" animBg="1"/>
      <p:bldP spid="21" grpId="2" animBg="1"/>
      <p:bldP spid="21" grpId="3" animBg="1"/>
      <p:bldP spid="30" grpId="0"/>
      <p:bldP spid="31" grpId="0"/>
      <p:bldP spid="32" grpId="0"/>
      <p:bldP spid="33" grpId="0"/>
      <p:bldP spid="38" grpId="0"/>
      <p:bldP spid="39" grpId="0"/>
      <p:bldP spid="41" grpId="0" animBg="1"/>
      <p:bldP spid="41" grpId="1" animBg="1"/>
      <p:bldP spid="41" grpId="2" animBg="1"/>
      <p:bldP spid="41" grpId="3" animBg="1"/>
      <p:bldP spid="44" grpId="0" animBg="1"/>
      <p:bldP spid="44" grpId="1" animBg="1"/>
      <p:bldP spid="45" grpId="0" animBg="1"/>
      <p:bldP spid="45" grpId="1" animBg="1"/>
      <p:bldP spid="4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2192000" cy="1930400"/>
          </a:xfrm>
          <a:solidFill>
            <a:srgbClr val="3A3A5C"/>
          </a:solidFill>
          <a:ln w="38100">
            <a:solidFill>
              <a:srgbClr val="3A3A5C"/>
            </a:solidFill>
          </a:ln>
        </p:spPr>
        <p:txBody>
          <a:bodyPr>
            <a:normAutofit/>
          </a:bodyPr>
          <a:lstStyle/>
          <a:p>
            <a:pPr algn="ctr"/>
            <a:r>
              <a:rPr lang="en-CA" sz="6600" dirty="0">
                <a:solidFill>
                  <a:schemeClr val="bg1"/>
                </a:solidFill>
              </a:rPr>
              <a:t>Reducing Adjectives</a:t>
            </a:r>
          </a:p>
        </p:txBody>
      </p:sp>
      <p:sp>
        <p:nvSpPr>
          <p:cNvPr id="3" name="Content Placeholder 2"/>
          <p:cNvSpPr>
            <a:spLocks noGrp="1"/>
          </p:cNvSpPr>
          <p:nvPr>
            <p:ph idx="1"/>
          </p:nvPr>
        </p:nvSpPr>
        <p:spPr>
          <a:xfrm>
            <a:off x="1" y="1930401"/>
            <a:ext cx="12191998" cy="4927598"/>
          </a:xfrm>
        </p:spPr>
        <p:txBody>
          <a:bodyPr numCol="1" anchor="ctr">
            <a:normAutofit/>
          </a:bodyPr>
          <a:lstStyle/>
          <a:p>
            <a:pPr marL="1200150" lvl="1" indent="-742950">
              <a:buFont typeface="+mj-lt"/>
              <a:buAutoNum type="arabicPeriod"/>
            </a:pPr>
            <a:r>
              <a:rPr lang="en-US" sz="6600" dirty="0">
                <a:solidFill>
                  <a:srgbClr val="13131F"/>
                </a:solidFill>
              </a:rPr>
              <a:t>Delete if unnecessary</a:t>
            </a:r>
          </a:p>
          <a:p>
            <a:pPr marL="1200150" lvl="1" indent="-742950">
              <a:buFont typeface="+mj-lt"/>
              <a:buAutoNum type="arabicPeriod"/>
            </a:pPr>
            <a:r>
              <a:rPr lang="en-US" sz="6600" dirty="0">
                <a:solidFill>
                  <a:srgbClr val="13131F"/>
                </a:solidFill>
              </a:rPr>
              <a:t>Use more specific nouns to eliminate adjective</a:t>
            </a:r>
            <a:endParaRPr lang="en-CA" sz="6600" dirty="0">
              <a:solidFill>
                <a:srgbClr val="13131F"/>
              </a:solidFill>
            </a:endParaRPr>
          </a:p>
        </p:txBody>
      </p:sp>
      <p:sp>
        <p:nvSpPr>
          <p:cNvPr id="4" name="Oval 3">
            <a:extLst>
              <a:ext uri="{FF2B5EF4-FFF2-40B4-BE49-F238E27FC236}">
                <a16:creationId xmlns:a16="http://schemas.microsoft.com/office/drawing/2014/main" id="{8DE5B536-1615-425F-85B2-19D8F207821C}"/>
              </a:ext>
            </a:extLst>
          </p:cNvPr>
          <p:cNvSpPr/>
          <p:nvPr/>
        </p:nvSpPr>
        <p:spPr>
          <a:xfrm>
            <a:off x="267853" y="1385455"/>
            <a:ext cx="1099127" cy="1089890"/>
          </a:xfrm>
          <a:prstGeom prst="ellipse">
            <a:avLst/>
          </a:prstGeom>
          <a:solidFill>
            <a:srgbClr val="FFFFFF"/>
          </a:solidFill>
          <a:ln w="28575">
            <a:solidFill>
              <a:srgbClr val="3A3A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rgbClr val="13131F"/>
                </a:solidFill>
                <a:latin typeface="Abadi" panose="020B0604020104020204" pitchFamily="34" charset="0"/>
              </a:rPr>
              <a:t>4</a:t>
            </a:r>
            <a:endParaRPr lang="en-CA" b="1" dirty="0">
              <a:solidFill>
                <a:srgbClr val="13131F"/>
              </a:solidFill>
              <a:latin typeface="Abadi" panose="020B0604020104020204" pitchFamily="34" charset="0"/>
            </a:endParaRPr>
          </a:p>
        </p:txBody>
      </p:sp>
      <p:sp>
        <p:nvSpPr>
          <p:cNvPr id="5" name="Rectangle 4">
            <a:extLst>
              <a:ext uri="{FF2B5EF4-FFF2-40B4-BE49-F238E27FC236}">
                <a16:creationId xmlns:a16="http://schemas.microsoft.com/office/drawing/2014/main" id="{A3120E12-E6F0-DFA9-8A2C-CDC6599F6FED}"/>
              </a:ext>
            </a:extLst>
          </p:cNvPr>
          <p:cNvSpPr/>
          <p:nvPr/>
        </p:nvSpPr>
        <p:spPr>
          <a:xfrm rot="20327133">
            <a:off x="316673" y="4029530"/>
            <a:ext cx="5363527" cy="1274283"/>
          </a:xfrm>
          <a:prstGeom prst="rect">
            <a:avLst/>
          </a:prstGeom>
          <a:solidFill>
            <a:srgbClr val="FFFFFF"/>
          </a:solidFill>
          <a:ln w="3810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5400" b="1" dirty="0">
                <a:solidFill>
                  <a:schemeClr val="tx1"/>
                </a:solidFill>
                <a:latin typeface="Abadi" panose="020B0604020104020204" pitchFamily="34" charset="0"/>
              </a:rPr>
              <a:t>Young child</a:t>
            </a:r>
            <a:endParaRPr lang="en-CA" b="1" dirty="0">
              <a:solidFill>
                <a:schemeClr val="tx1"/>
              </a:solidFill>
              <a:latin typeface="Abadi" panose="020B0604020104020204" pitchFamily="34" charset="0"/>
            </a:endParaRPr>
          </a:p>
        </p:txBody>
      </p:sp>
      <p:sp>
        <p:nvSpPr>
          <p:cNvPr id="6" name="Rectangle 5">
            <a:extLst>
              <a:ext uri="{FF2B5EF4-FFF2-40B4-BE49-F238E27FC236}">
                <a16:creationId xmlns:a16="http://schemas.microsoft.com/office/drawing/2014/main" id="{9B83AE32-8F54-B4BD-46B1-E9463E27F226}"/>
              </a:ext>
            </a:extLst>
          </p:cNvPr>
          <p:cNvSpPr/>
          <p:nvPr/>
        </p:nvSpPr>
        <p:spPr>
          <a:xfrm rot="942896">
            <a:off x="6278745" y="3931232"/>
            <a:ext cx="5363527" cy="1274283"/>
          </a:xfrm>
          <a:prstGeom prst="rect">
            <a:avLst/>
          </a:prstGeom>
          <a:solidFill>
            <a:srgbClr val="FFFFFF"/>
          </a:solidFill>
          <a:ln w="3810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5400" b="1" dirty="0">
                <a:solidFill>
                  <a:schemeClr val="tx1"/>
                </a:solidFill>
                <a:latin typeface="Abadi" panose="020B0604020104020204" pitchFamily="34" charset="0"/>
              </a:rPr>
              <a:t>Toddler</a:t>
            </a:r>
            <a:endParaRPr lang="en-CA" b="1" dirty="0">
              <a:solidFill>
                <a:schemeClr val="tx1"/>
              </a:solidFill>
              <a:latin typeface="Abadi" panose="020B0604020104020204" pitchFamily="34" charset="0"/>
            </a:endParaRPr>
          </a:p>
        </p:txBody>
      </p:sp>
    </p:spTree>
    <p:extLst>
      <p:ext uri="{BB962C8B-B14F-4D97-AF65-F5344CB8AC3E}">
        <p14:creationId xmlns:p14="http://schemas.microsoft.com/office/powerpoint/2010/main" val="857398292"/>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2192000" cy="1930400"/>
          </a:xfrm>
          <a:solidFill>
            <a:srgbClr val="3A3A5C"/>
          </a:solidFill>
          <a:ln w="38100">
            <a:solidFill>
              <a:srgbClr val="3A3A5C"/>
            </a:solidFill>
          </a:ln>
        </p:spPr>
        <p:txBody>
          <a:bodyPr>
            <a:normAutofit/>
          </a:bodyPr>
          <a:lstStyle/>
          <a:p>
            <a:pPr algn="ctr"/>
            <a:r>
              <a:rPr lang="en-CA" sz="6600" dirty="0">
                <a:solidFill>
                  <a:schemeClr val="bg1"/>
                </a:solidFill>
              </a:rPr>
              <a:t>Reducing Adverbs</a:t>
            </a:r>
          </a:p>
        </p:txBody>
      </p:sp>
      <p:sp>
        <p:nvSpPr>
          <p:cNvPr id="3" name="Content Placeholder 2"/>
          <p:cNvSpPr>
            <a:spLocks noGrp="1"/>
          </p:cNvSpPr>
          <p:nvPr>
            <p:ph idx="1"/>
          </p:nvPr>
        </p:nvSpPr>
        <p:spPr>
          <a:xfrm>
            <a:off x="1" y="1930401"/>
            <a:ext cx="12191998" cy="4927598"/>
          </a:xfrm>
        </p:spPr>
        <p:txBody>
          <a:bodyPr numCol="1" anchor="ctr">
            <a:normAutofit/>
          </a:bodyPr>
          <a:lstStyle/>
          <a:p>
            <a:pPr marL="1200150" lvl="1" indent="-742950">
              <a:buFont typeface="+mj-lt"/>
              <a:buAutoNum type="arabicPeriod"/>
            </a:pPr>
            <a:r>
              <a:rPr lang="en-US" sz="6000" dirty="0">
                <a:solidFill>
                  <a:srgbClr val="13131F"/>
                </a:solidFill>
              </a:rPr>
              <a:t>Delete if unnecessary</a:t>
            </a:r>
          </a:p>
          <a:p>
            <a:pPr marL="1200150" lvl="1" indent="-742950">
              <a:buFont typeface="+mj-lt"/>
              <a:buAutoNum type="arabicPeriod"/>
            </a:pPr>
            <a:r>
              <a:rPr lang="en-US" sz="6000" dirty="0">
                <a:solidFill>
                  <a:srgbClr val="13131F"/>
                </a:solidFill>
              </a:rPr>
              <a:t>Use more specific verbs/adjectives to eliminate adverbs</a:t>
            </a:r>
            <a:endParaRPr lang="en-CA" sz="6000" dirty="0">
              <a:solidFill>
                <a:srgbClr val="13131F"/>
              </a:solidFill>
            </a:endParaRPr>
          </a:p>
        </p:txBody>
      </p:sp>
      <p:sp>
        <p:nvSpPr>
          <p:cNvPr id="4" name="Oval 3">
            <a:extLst>
              <a:ext uri="{FF2B5EF4-FFF2-40B4-BE49-F238E27FC236}">
                <a16:creationId xmlns:a16="http://schemas.microsoft.com/office/drawing/2014/main" id="{8DE5B536-1615-425F-85B2-19D8F207821C}"/>
              </a:ext>
            </a:extLst>
          </p:cNvPr>
          <p:cNvSpPr/>
          <p:nvPr/>
        </p:nvSpPr>
        <p:spPr>
          <a:xfrm>
            <a:off x="267853" y="1385455"/>
            <a:ext cx="1099127" cy="1089890"/>
          </a:xfrm>
          <a:prstGeom prst="ellipse">
            <a:avLst/>
          </a:prstGeom>
          <a:solidFill>
            <a:srgbClr val="FFFFFF"/>
          </a:solidFill>
          <a:ln w="28575">
            <a:solidFill>
              <a:srgbClr val="3A3A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rgbClr val="13131F"/>
                </a:solidFill>
                <a:latin typeface="Abadi" panose="020B0604020104020204" pitchFamily="34" charset="0"/>
              </a:rPr>
              <a:t>3</a:t>
            </a:r>
            <a:endParaRPr lang="en-CA" b="1" dirty="0">
              <a:solidFill>
                <a:srgbClr val="13131F"/>
              </a:solidFill>
              <a:latin typeface="Abadi" panose="020B0604020104020204" pitchFamily="34" charset="0"/>
            </a:endParaRPr>
          </a:p>
        </p:txBody>
      </p:sp>
      <p:sp>
        <p:nvSpPr>
          <p:cNvPr id="5" name="Rectangle 4">
            <a:extLst>
              <a:ext uri="{FF2B5EF4-FFF2-40B4-BE49-F238E27FC236}">
                <a16:creationId xmlns:a16="http://schemas.microsoft.com/office/drawing/2014/main" id="{3DDFE884-EC18-B5CE-FF51-1816FB07FC9B}"/>
              </a:ext>
            </a:extLst>
          </p:cNvPr>
          <p:cNvSpPr/>
          <p:nvPr/>
        </p:nvSpPr>
        <p:spPr>
          <a:xfrm rot="20327133">
            <a:off x="316673" y="4029530"/>
            <a:ext cx="5363527" cy="1274283"/>
          </a:xfrm>
          <a:prstGeom prst="rect">
            <a:avLst/>
          </a:prstGeom>
          <a:solidFill>
            <a:srgbClr val="FFFFFF"/>
          </a:solidFill>
          <a:ln w="3810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5400" b="1" dirty="0">
                <a:solidFill>
                  <a:schemeClr val="tx1"/>
                </a:solidFill>
                <a:latin typeface="Abadi" panose="020B0604020104020204" pitchFamily="34" charset="0"/>
              </a:rPr>
              <a:t>Very important</a:t>
            </a:r>
            <a:endParaRPr lang="en-CA" b="1" dirty="0">
              <a:solidFill>
                <a:schemeClr val="tx1"/>
              </a:solidFill>
              <a:latin typeface="Abadi" panose="020B0604020104020204" pitchFamily="34" charset="0"/>
            </a:endParaRPr>
          </a:p>
        </p:txBody>
      </p:sp>
      <p:sp>
        <p:nvSpPr>
          <p:cNvPr id="6" name="Rectangle 5">
            <a:extLst>
              <a:ext uri="{FF2B5EF4-FFF2-40B4-BE49-F238E27FC236}">
                <a16:creationId xmlns:a16="http://schemas.microsoft.com/office/drawing/2014/main" id="{C5B7EADD-55D5-F857-CC22-9AAE29B23068}"/>
              </a:ext>
            </a:extLst>
          </p:cNvPr>
          <p:cNvSpPr>
            <a:spLocks noGrp="1" noRot="1" noMove="1" noResize="1" noEditPoints="1" noAdjustHandles="1" noChangeArrowheads="1" noChangeShapeType="1"/>
          </p:cNvSpPr>
          <p:nvPr/>
        </p:nvSpPr>
        <p:spPr>
          <a:xfrm rot="942896">
            <a:off x="6278745" y="3931231"/>
            <a:ext cx="5363527" cy="1274283"/>
          </a:xfrm>
          <a:prstGeom prst="rect">
            <a:avLst/>
          </a:prstGeom>
          <a:solidFill>
            <a:srgbClr val="FFFFFF"/>
          </a:solidFill>
          <a:ln w="3810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5400" b="1" dirty="0">
                <a:solidFill>
                  <a:schemeClr val="tx1"/>
                </a:solidFill>
                <a:latin typeface="Abadi" panose="020B0604020104020204" pitchFamily="34" charset="0"/>
              </a:rPr>
              <a:t>Critical</a:t>
            </a:r>
            <a:endParaRPr lang="en-CA" b="1" dirty="0">
              <a:solidFill>
                <a:schemeClr val="tx1"/>
              </a:solidFill>
              <a:latin typeface="Abadi" panose="020B0604020104020204" pitchFamily="34" charset="0"/>
            </a:endParaRPr>
          </a:p>
        </p:txBody>
      </p:sp>
    </p:spTree>
    <p:extLst>
      <p:ext uri="{BB962C8B-B14F-4D97-AF65-F5344CB8AC3E}">
        <p14:creationId xmlns:p14="http://schemas.microsoft.com/office/powerpoint/2010/main" val="327774290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319442E6-F80F-FB23-E88A-3E958B00440F}"/>
              </a:ext>
            </a:extLst>
          </p:cNvPr>
          <p:cNvSpPr txBox="1">
            <a:spLocks/>
          </p:cNvSpPr>
          <p:nvPr/>
        </p:nvSpPr>
        <p:spPr>
          <a:xfrm>
            <a:off x="484414" y="441325"/>
            <a:ext cx="11223172" cy="1325563"/>
          </a:xfrm>
          <a:prstGeom prst="rect">
            <a:avLst/>
          </a:prstGeom>
          <a:solidFill>
            <a:srgbClr val="616199"/>
          </a:solidFill>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r>
              <a:rPr lang="en-CA" sz="7200" b="1" dirty="0">
                <a:solidFill>
                  <a:srgbClr val="FFFFFF"/>
                </a:solidFill>
              </a:rPr>
              <a:t>Example</a:t>
            </a:r>
          </a:p>
        </p:txBody>
      </p:sp>
      <p:sp>
        <p:nvSpPr>
          <p:cNvPr id="21" name="Title 1">
            <a:extLst>
              <a:ext uri="{FF2B5EF4-FFF2-40B4-BE49-F238E27FC236}">
                <a16:creationId xmlns:a16="http://schemas.microsoft.com/office/drawing/2014/main" id="{EB7F50CE-8ABC-2576-01B7-35EBC8C29F8C}"/>
              </a:ext>
            </a:extLst>
          </p:cNvPr>
          <p:cNvSpPr txBox="1">
            <a:spLocks/>
          </p:cNvSpPr>
          <p:nvPr/>
        </p:nvSpPr>
        <p:spPr>
          <a:xfrm>
            <a:off x="266700" y="1962831"/>
            <a:ext cx="4267200"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The chemicals</a:t>
            </a:r>
            <a:endParaRPr lang="en-CA" sz="7200" dirty="0"/>
          </a:p>
        </p:txBody>
      </p:sp>
      <p:sp>
        <p:nvSpPr>
          <p:cNvPr id="22" name="Title 1">
            <a:extLst>
              <a:ext uri="{FF2B5EF4-FFF2-40B4-BE49-F238E27FC236}">
                <a16:creationId xmlns:a16="http://schemas.microsoft.com/office/drawing/2014/main" id="{1B4C2B84-A65A-277A-02C4-4E24ACF96316}"/>
              </a:ext>
            </a:extLst>
          </p:cNvPr>
          <p:cNvSpPr txBox="1">
            <a:spLocks/>
          </p:cNvSpPr>
          <p:nvPr/>
        </p:nvSpPr>
        <p:spPr>
          <a:xfrm>
            <a:off x="266699" y="3081055"/>
            <a:ext cx="6210301" cy="1325563"/>
          </a:xfrm>
          <a:prstGeom prst="rect">
            <a:avLst/>
          </a:prstGeom>
          <a:no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process instead of</a:t>
            </a:r>
            <a:endParaRPr lang="en-CA" sz="7200" dirty="0"/>
          </a:p>
        </p:txBody>
      </p:sp>
      <p:sp>
        <p:nvSpPr>
          <p:cNvPr id="23" name="Title 1">
            <a:extLst>
              <a:ext uri="{FF2B5EF4-FFF2-40B4-BE49-F238E27FC236}">
                <a16:creationId xmlns:a16="http://schemas.microsoft.com/office/drawing/2014/main" id="{279E5F15-EABC-3D98-C1EA-3C6E82889792}"/>
              </a:ext>
            </a:extLst>
          </p:cNvPr>
          <p:cNvSpPr txBox="1">
            <a:spLocks/>
          </p:cNvSpPr>
          <p:nvPr/>
        </p:nvSpPr>
        <p:spPr>
          <a:xfrm>
            <a:off x="4533900" y="1952852"/>
            <a:ext cx="6645729"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positively affected the</a:t>
            </a:r>
            <a:endParaRPr lang="en-CA" sz="7200" dirty="0"/>
          </a:p>
        </p:txBody>
      </p:sp>
      <p:sp>
        <p:nvSpPr>
          <p:cNvPr id="30" name="Title 1">
            <a:extLst>
              <a:ext uri="{FF2B5EF4-FFF2-40B4-BE49-F238E27FC236}">
                <a16:creationId xmlns:a16="http://schemas.microsoft.com/office/drawing/2014/main" id="{EEE53C96-329E-FDD2-0B38-FA4893B4B21F}"/>
              </a:ext>
            </a:extLst>
          </p:cNvPr>
          <p:cNvSpPr txBox="1">
            <a:spLocks/>
          </p:cNvSpPr>
          <p:nvPr/>
        </p:nvSpPr>
        <p:spPr>
          <a:xfrm>
            <a:off x="5807527" y="3078843"/>
            <a:ext cx="6210301" cy="1325563"/>
          </a:xfrm>
          <a:prstGeom prst="rect">
            <a:avLst/>
          </a:prstGeom>
          <a:no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negatively impacting</a:t>
            </a:r>
            <a:endParaRPr lang="en-CA" sz="7200" dirty="0"/>
          </a:p>
        </p:txBody>
      </p:sp>
      <p:sp>
        <p:nvSpPr>
          <p:cNvPr id="31" name="Title 1">
            <a:extLst>
              <a:ext uri="{FF2B5EF4-FFF2-40B4-BE49-F238E27FC236}">
                <a16:creationId xmlns:a16="http://schemas.microsoft.com/office/drawing/2014/main" id="{0EB78DDC-7030-B25D-9731-652D4C760C15}"/>
              </a:ext>
            </a:extLst>
          </p:cNvPr>
          <p:cNvSpPr txBox="1">
            <a:spLocks/>
          </p:cNvSpPr>
          <p:nvPr/>
        </p:nvSpPr>
        <p:spPr>
          <a:xfrm>
            <a:off x="266699" y="4229813"/>
            <a:ext cx="11838216" cy="1325563"/>
          </a:xfrm>
          <a:prstGeom prst="rect">
            <a:avLst/>
          </a:prstGeom>
          <a:no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its quickening growth. This can make</a:t>
            </a:r>
            <a:endParaRPr lang="en-CA" sz="7200" dirty="0"/>
          </a:p>
        </p:txBody>
      </p:sp>
      <p:sp>
        <p:nvSpPr>
          <p:cNvPr id="32" name="Title 1">
            <a:extLst>
              <a:ext uri="{FF2B5EF4-FFF2-40B4-BE49-F238E27FC236}">
                <a16:creationId xmlns:a16="http://schemas.microsoft.com/office/drawing/2014/main" id="{E38646C3-80D4-8D0A-8277-517B94669202}"/>
              </a:ext>
            </a:extLst>
          </p:cNvPr>
          <p:cNvSpPr txBox="1">
            <a:spLocks/>
          </p:cNvSpPr>
          <p:nvPr/>
        </p:nvSpPr>
        <p:spPr>
          <a:xfrm>
            <a:off x="266699" y="5345825"/>
            <a:ext cx="11838216" cy="1325563"/>
          </a:xfrm>
          <a:prstGeom prst="rect">
            <a:avLst/>
          </a:prstGeom>
          <a:no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the product’s production quicker.</a:t>
            </a:r>
            <a:endParaRPr lang="en-CA" sz="7200" dirty="0"/>
          </a:p>
        </p:txBody>
      </p:sp>
      <p:sp>
        <p:nvSpPr>
          <p:cNvPr id="33" name="Rectangle: Rounded Corners 32">
            <a:extLst>
              <a:ext uri="{FF2B5EF4-FFF2-40B4-BE49-F238E27FC236}">
                <a16:creationId xmlns:a16="http://schemas.microsoft.com/office/drawing/2014/main" id="{79B71D95-2238-DD81-23A5-A31C382DD36B}"/>
              </a:ext>
            </a:extLst>
          </p:cNvPr>
          <p:cNvSpPr/>
          <p:nvPr/>
        </p:nvSpPr>
        <p:spPr>
          <a:xfrm>
            <a:off x="4405955" y="2176802"/>
            <a:ext cx="3252147" cy="936999"/>
          </a:xfrm>
          <a:prstGeom prst="roundRect">
            <a:avLst/>
          </a:prstGeom>
          <a:solidFill>
            <a:srgbClr val="FFC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sp>
        <p:nvSpPr>
          <p:cNvPr id="34" name="Rectangle: Rounded Corners 33">
            <a:extLst>
              <a:ext uri="{FF2B5EF4-FFF2-40B4-BE49-F238E27FC236}">
                <a16:creationId xmlns:a16="http://schemas.microsoft.com/office/drawing/2014/main" id="{5A4A1872-CA27-AA2A-DEFE-BFF56C3047D6}"/>
              </a:ext>
            </a:extLst>
          </p:cNvPr>
          <p:cNvSpPr/>
          <p:nvPr/>
        </p:nvSpPr>
        <p:spPr>
          <a:xfrm>
            <a:off x="5720440" y="3357069"/>
            <a:ext cx="3252147" cy="804069"/>
          </a:xfrm>
          <a:prstGeom prst="roundRect">
            <a:avLst/>
          </a:prstGeom>
          <a:solidFill>
            <a:srgbClr val="FFC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sp>
        <p:nvSpPr>
          <p:cNvPr id="35" name="Title 1">
            <a:extLst>
              <a:ext uri="{FF2B5EF4-FFF2-40B4-BE49-F238E27FC236}">
                <a16:creationId xmlns:a16="http://schemas.microsoft.com/office/drawing/2014/main" id="{F6B69233-EA41-20F3-88B5-5DAE89E385BE}"/>
              </a:ext>
            </a:extLst>
          </p:cNvPr>
          <p:cNvSpPr txBox="1">
            <a:spLocks/>
          </p:cNvSpPr>
          <p:nvPr/>
        </p:nvSpPr>
        <p:spPr>
          <a:xfrm>
            <a:off x="4533899" y="1952852"/>
            <a:ext cx="6645729"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facilitated the</a:t>
            </a:r>
            <a:endParaRPr lang="en-CA" sz="7200" dirty="0"/>
          </a:p>
        </p:txBody>
      </p:sp>
      <p:sp>
        <p:nvSpPr>
          <p:cNvPr id="36" name="Title 1">
            <a:extLst>
              <a:ext uri="{FF2B5EF4-FFF2-40B4-BE49-F238E27FC236}">
                <a16:creationId xmlns:a16="http://schemas.microsoft.com/office/drawing/2014/main" id="{F36DFA3A-690E-FA18-B843-601D60B1D6D8}"/>
              </a:ext>
            </a:extLst>
          </p:cNvPr>
          <p:cNvSpPr txBox="1">
            <a:spLocks/>
          </p:cNvSpPr>
          <p:nvPr/>
        </p:nvSpPr>
        <p:spPr>
          <a:xfrm>
            <a:off x="5807527" y="3117056"/>
            <a:ext cx="4020895"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inhibiting</a:t>
            </a:r>
            <a:endParaRPr lang="en-CA" sz="7200" dirty="0"/>
          </a:p>
        </p:txBody>
      </p:sp>
    </p:spTree>
    <p:extLst>
      <p:ext uri="{BB962C8B-B14F-4D97-AF65-F5344CB8AC3E}">
        <p14:creationId xmlns:p14="http://schemas.microsoft.com/office/powerpoint/2010/main" val="17504073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27" presetClass="emph" presetSubtype="0" fill="remove" grpId="2" nodeType="clickEffect">
                                  <p:stCondLst>
                                    <p:cond delay="0"/>
                                  </p:stCondLst>
                                  <p:childTnLst>
                                    <p:animClr clrSpc="rgb" dir="cw">
                                      <p:cBhvr override="childStyle">
                                        <p:cTn id="16" dur="250" autoRev="1" fill="remove"/>
                                        <p:tgtEl>
                                          <p:spTgt spid="33"/>
                                        </p:tgtEl>
                                        <p:attrNameLst>
                                          <p:attrName>style.color</p:attrName>
                                        </p:attrNameLst>
                                      </p:cBhvr>
                                      <p:to>
                                        <a:schemeClr val="bg1"/>
                                      </p:to>
                                    </p:animClr>
                                    <p:animClr clrSpc="rgb" dir="cw">
                                      <p:cBhvr>
                                        <p:cTn id="17" dur="250" autoRev="1" fill="remove"/>
                                        <p:tgtEl>
                                          <p:spTgt spid="33"/>
                                        </p:tgtEl>
                                        <p:attrNameLst>
                                          <p:attrName>fillcolor</p:attrName>
                                        </p:attrNameLst>
                                      </p:cBhvr>
                                      <p:to>
                                        <a:schemeClr val="bg1"/>
                                      </p:to>
                                    </p:animClr>
                                    <p:set>
                                      <p:cBhvr>
                                        <p:cTn id="18" dur="250" autoRev="1" fill="remove"/>
                                        <p:tgtEl>
                                          <p:spTgt spid="33"/>
                                        </p:tgtEl>
                                        <p:attrNameLst>
                                          <p:attrName>fill.type</p:attrName>
                                        </p:attrNameLst>
                                      </p:cBhvr>
                                      <p:to>
                                        <p:strVal val="solid"/>
                                      </p:to>
                                    </p:set>
                                    <p:set>
                                      <p:cBhvr>
                                        <p:cTn id="19" dur="250" autoRev="1" fill="remove"/>
                                        <p:tgtEl>
                                          <p:spTgt spid="33"/>
                                        </p:tgtEl>
                                        <p:attrNameLst>
                                          <p:attrName>fill.on</p:attrName>
                                        </p:attrNameLst>
                                      </p:cBhvr>
                                      <p:to>
                                        <p:strVal val="true"/>
                                      </p:to>
                                    </p:set>
                                  </p:childTnLst>
                                </p:cTn>
                              </p:par>
                            </p:childTnLst>
                          </p:cTn>
                        </p:par>
                        <p:par>
                          <p:cTn id="20" fill="hold">
                            <p:stCondLst>
                              <p:cond delay="500"/>
                            </p:stCondLst>
                            <p:childTnLst>
                              <p:par>
                                <p:cTn id="21" presetID="27" presetClass="emph" presetSubtype="0" fill="remove" grpId="3" nodeType="afterEffect">
                                  <p:stCondLst>
                                    <p:cond delay="0"/>
                                  </p:stCondLst>
                                  <p:childTnLst>
                                    <p:animClr clrSpc="rgb" dir="cw">
                                      <p:cBhvr override="childStyle">
                                        <p:cTn id="22" dur="250" autoRev="1" fill="remove"/>
                                        <p:tgtEl>
                                          <p:spTgt spid="33"/>
                                        </p:tgtEl>
                                        <p:attrNameLst>
                                          <p:attrName>style.color</p:attrName>
                                        </p:attrNameLst>
                                      </p:cBhvr>
                                      <p:to>
                                        <a:schemeClr val="bg1"/>
                                      </p:to>
                                    </p:animClr>
                                    <p:animClr clrSpc="rgb" dir="cw">
                                      <p:cBhvr>
                                        <p:cTn id="23" dur="250" autoRev="1" fill="remove"/>
                                        <p:tgtEl>
                                          <p:spTgt spid="33"/>
                                        </p:tgtEl>
                                        <p:attrNameLst>
                                          <p:attrName>fillcolor</p:attrName>
                                        </p:attrNameLst>
                                      </p:cBhvr>
                                      <p:to>
                                        <a:schemeClr val="bg1"/>
                                      </p:to>
                                    </p:animClr>
                                    <p:set>
                                      <p:cBhvr>
                                        <p:cTn id="24" dur="250" autoRev="1" fill="remove"/>
                                        <p:tgtEl>
                                          <p:spTgt spid="33"/>
                                        </p:tgtEl>
                                        <p:attrNameLst>
                                          <p:attrName>fill.type</p:attrName>
                                        </p:attrNameLst>
                                      </p:cBhvr>
                                      <p:to>
                                        <p:strVal val="solid"/>
                                      </p:to>
                                    </p:set>
                                    <p:set>
                                      <p:cBhvr>
                                        <p:cTn id="25" dur="250" autoRev="1" fill="remove"/>
                                        <p:tgtEl>
                                          <p:spTgt spid="33"/>
                                        </p:tgtEl>
                                        <p:attrNameLst>
                                          <p:attrName>fill.on</p:attrName>
                                        </p:attrNameLst>
                                      </p:cBhvr>
                                      <p:to>
                                        <p:strVal val="true"/>
                                      </p:to>
                                    </p:set>
                                  </p:childTnLst>
                                </p:cTn>
                              </p:par>
                            </p:childTnLst>
                          </p:cTn>
                        </p:par>
                        <p:par>
                          <p:cTn id="26" fill="hold">
                            <p:stCondLst>
                              <p:cond delay="1000"/>
                            </p:stCondLst>
                            <p:childTnLst>
                              <p:par>
                                <p:cTn id="27" presetID="27" presetClass="emph" presetSubtype="0" fill="remove" grpId="4" nodeType="afterEffect">
                                  <p:stCondLst>
                                    <p:cond delay="0"/>
                                  </p:stCondLst>
                                  <p:childTnLst>
                                    <p:animClr clrSpc="rgb" dir="cw">
                                      <p:cBhvr override="childStyle">
                                        <p:cTn id="28" dur="250" autoRev="1" fill="remove"/>
                                        <p:tgtEl>
                                          <p:spTgt spid="33"/>
                                        </p:tgtEl>
                                        <p:attrNameLst>
                                          <p:attrName>style.color</p:attrName>
                                        </p:attrNameLst>
                                      </p:cBhvr>
                                      <p:to>
                                        <a:schemeClr val="bg1"/>
                                      </p:to>
                                    </p:animClr>
                                    <p:animClr clrSpc="rgb" dir="cw">
                                      <p:cBhvr>
                                        <p:cTn id="29" dur="250" autoRev="1" fill="remove"/>
                                        <p:tgtEl>
                                          <p:spTgt spid="33"/>
                                        </p:tgtEl>
                                        <p:attrNameLst>
                                          <p:attrName>fillcolor</p:attrName>
                                        </p:attrNameLst>
                                      </p:cBhvr>
                                      <p:to>
                                        <a:schemeClr val="bg1"/>
                                      </p:to>
                                    </p:animClr>
                                    <p:set>
                                      <p:cBhvr>
                                        <p:cTn id="30" dur="250" autoRev="1" fill="remove"/>
                                        <p:tgtEl>
                                          <p:spTgt spid="33"/>
                                        </p:tgtEl>
                                        <p:attrNameLst>
                                          <p:attrName>fill.type</p:attrName>
                                        </p:attrNameLst>
                                      </p:cBhvr>
                                      <p:to>
                                        <p:strVal val="solid"/>
                                      </p:to>
                                    </p:set>
                                    <p:set>
                                      <p:cBhvr>
                                        <p:cTn id="31" dur="250" autoRev="1" fill="remove"/>
                                        <p:tgtEl>
                                          <p:spTgt spid="33"/>
                                        </p:tgtEl>
                                        <p:attrNameLst>
                                          <p:attrName>fill.on</p:attrName>
                                        </p:attrNameLst>
                                      </p:cBhvr>
                                      <p:to>
                                        <p:strVal val="true"/>
                                      </p:to>
                                    </p:se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33"/>
                                        </p:tgtEl>
                                      </p:cBhvr>
                                    </p:animEffect>
                                    <p:set>
                                      <p:cBhvr>
                                        <p:cTn id="36" dur="1" fill="hold">
                                          <p:stCondLst>
                                            <p:cond delay="499"/>
                                          </p:stCondLst>
                                        </p:cTn>
                                        <p:tgtEl>
                                          <p:spTgt spid="33"/>
                                        </p:tgtEl>
                                        <p:attrNameLst>
                                          <p:attrName>style.visibility</p:attrName>
                                        </p:attrNameLst>
                                      </p:cBhvr>
                                      <p:to>
                                        <p:strVal val="hidden"/>
                                      </p:to>
                                    </p:set>
                                  </p:childTnLst>
                                </p:cTn>
                              </p:par>
                              <p:par>
                                <p:cTn id="37" presetID="10" presetClass="exit" presetSubtype="0" fill="hold" grpId="0" nodeType="withEffect">
                                  <p:stCondLst>
                                    <p:cond delay="0"/>
                                  </p:stCondLst>
                                  <p:childTnLst>
                                    <p:animEffect transition="out" filter="fade">
                                      <p:cBhvr>
                                        <p:cTn id="38" dur="500"/>
                                        <p:tgtEl>
                                          <p:spTgt spid="23"/>
                                        </p:tgtEl>
                                      </p:cBhvr>
                                    </p:animEffect>
                                    <p:set>
                                      <p:cBhvr>
                                        <p:cTn id="39" dur="1" fill="hold">
                                          <p:stCondLst>
                                            <p:cond delay="499"/>
                                          </p:stCondLst>
                                        </p:cTn>
                                        <p:tgtEl>
                                          <p:spTgt spid="23"/>
                                        </p:tgtEl>
                                        <p:attrNameLst>
                                          <p:attrName>style.visibility</p:attrName>
                                        </p:attrNameLst>
                                      </p:cBhvr>
                                      <p:to>
                                        <p:strVal val="hidden"/>
                                      </p:to>
                                    </p:se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childTnLst>
                          </p:cTn>
                        </p:par>
                      </p:childTnLst>
                    </p:cTn>
                  </p:par>
                  <p:par>
                    <p:cTn id="44" fill="hold">
                      <p:stCondLst>
                        <p:cond delay="indefinite"/>
                      </p:stCondLst>
                      <p:childTnLst>
                        <p:par>
                          <p:cTn id="45" fill="hold">
                            <p:stCondLst>
                              <p:cond delay="0"/>
                            </p:stCondLst>
                            <p:childTnLst>
                              <p:par>
                                <p:cTn id="46" presetID="27" presetClass="emph" presetSubtype="0" fill="remove" grpId="2" nodeType="clickEffect">
                                  <p:stCondLst>
                                    <p:cond delay="0"/>
                                  </p:stCondLst>
                                  <p:childTnLst>
                                    <p:animClr clrSpc="rgb" dir="cw">
                                      <p:cBhvr override="childStyle">
                                        <p:cTn id="47" dur="250" autoRev="1" fill="remove"/>
                                        <p:tgtEl>
                                          <p:spTgt spid="34"/>
                                        </p:tgtEl>
                                        <p:attrNameLst>
                                          <p:attrName>style.color</p:attrName>
                                        </p:attrNameLst>
                                      </p:cBhvr>
                                      <p:to>
                                        <a:schemeClr val="bg1"/>
                                      </p:to>
                                    </p:animClr>
                                    <p:animClr clrSpc="rgb" dir="cw">
                                      <p:cBhvr>
                                        <p:cTn id="48" dur="250" autoRev="1" fill="remove"/>
                                        <p:tgtEl>
                                          <p:spTgt spid="34"/>
                                        </p:tgtEl>
                                        <p:attrNameLst>
                                          <p:attrName>fillcolor</p:attrName>
                                        </p:attrNameLst>
                                      </p:cBhvr>
                                      <p:to>
                                        <a:schemeClr val="bg1"/>
                                      </p:to>
                                    </p:animClr>
                                    <p:set>
                                      <p:cBhvr>
                                        <p:cTn id="49" dur="250" autoRev="1" fill="remove"/>
                                        <p:tgtEl>
                                          <p:spTgt spid="34"/>
                                        </p:tgtEl>
                                        <p:attrNameLst>
                                          <p:attrName>fill.type</p:attrName>
                                        </p:attrNameLst>
                                      </p:cBhvr>
                                      <p:to>
                                        <p:strVal val="solid"/>
                                      </p:to>
                                    </p:set>
                                    <p:set>
                                      <p:cBhvr>
                                        <p:cTn id="50" dur="250" autoRev="1" fill="remove"/>
                                        <p:tgtEl>
                                          <p:spTgt spid="34"/>
                                        </p:tgtEl>
                                        <p:attrNameLst>
                                          <p:attrName>fill.on</p:attrName>
                                        </p:attrNameLst>
                                      </p:cBhvr>
                                      <p:to>
                                        <p:strVal val="true"/>
                                      </p:to>
                                    </p:set>
                                  </p:childTnLst>
                                </p:cTn>
                              </p:par>
                            </p:childTnLst>
                          </p:cTn>
                        </p:par>
                        <p:par>
                          <p:cTn id="51" fill="hold">
                            <p:stCondLst>
                              <p:cond delay="500"/>
                            </p:stCondLst>
                            <p:childTnLst>
                              <p:par>
                                <p:cTn id="52" presetID="27" presetClass="emph" presetSubtype="0" fill="remove" grpId="3" nodeType="afterEffect">
                                  <p:stCondLst>
                                    <p:cond delay="0"/>
                                  </p:stCondLst>
                                  <p:childTnLst>
                                    <p:animClr clrSpc="rgb" dir="cw">
                                      <p:cBhvr override="childStyle">
                                        <p:cTn id="53" dur="250" autoRev="1" fill="remove"/>
                                        <p:tgtEl>
                                          <p:spTgt spid="34"/>
                                        </p:tgtEl>
                                        <p:attrNameLst>
                                          <p:attrName>style.color</p:attrName>
                                        </p:attrNameLst>
                                      </p:cBhvr>
                                      <p:to>
                                        <a:schemeClr val="bg1"/>
                                      </p:to>
                                    </p:animClr>
                                    <p:animClr clrSpc="rgb" dir="cw">
                                      <p:cBhvr>
                                        <p:cTn id="54" dur="250" autoRev="1" fill="remove"/>
                                        <p:tgtEl>
                                          <p:spTgt spid="34"/>
                                        </p:tgtEl>
                                        <p:attrNameLst>
                                          <p:attrName>fillcolor</p:attrName>
                                        </p:attrNameLst>
                                      </p:cBhvr>
                                      <p:to>
                                        <a:schemeClr val="bg1"/>
                                      </p:to>
                                    </p:animClr>
                                    <p:set>
                                      <p:cBhvr>
                                        <p:cTn id="55" dur="250" autoRev="1" fill="remove"/>
                                        <p:tgtEl>
                                          <p:spTgt spid="34"/>
                                        </p:tgtEl>
                                        <p:attrNameLst>
                                          <p:attrName>fill.type</p:attrName>
                                        </p:attrNameLst>
                                      </p:cBhvr>
                                      <p:to>
                                        <p:strVal val="solid"/>
                                      </p:to>
                                    </p:set>
                                    <p:set>
                                      <p:cBhvr>
                                        <p:cTn id="56" dur="250" autoRev="1" fill="remove"/>
                                        <p:tgtEl>
                                          <p:spTgt spid="34"/>
                                        </p:tgtEl>
                                        <p:attrNameLst>
                                          <p:attrName>fill.on</p:attrName>
                                        </p:attrNameLst>
                                      </p:cBhvr>
                                      <p:to>
                                        <p:strVal val="true"/>
                                      </p:to>
                                    </p:set>
                                  </p:childTnLst>
                                </p:cTn>
                              </p:par>
                            </p:childTnLst>
                          </p:cTn>
                        </p:par>
                        <p:par>
                          <p:cTn id="57" fill="hold">
                            <p:stCondLst>
                              <p:cond delay="1000"/>
                            </p:stCondLst>
                            <p:childTnLst>
                              <p:par>
                                <p:cTn id="58" presetID="27" presetClass="emph" presetSubtype="0" fill="remove" grpId="4" nodeType="afterEffect">
                                  <p:stCondLst>
                                    <p:cond delay="0"/>
                                  </p:stCondLst>
                                  <p:childTnLst>
                                    <p:animClr clrSpc="rgb" dir="cw">
                                      <p:cBhvr override="childStyle">
                                        <p:cTn id="59" dur="250" autoRev="1" fill="remove"/>
                                        <p:tgtEl>
                                          <p:spTgt spid="34"/>
                                        </p:tgtEl>
                                        <p:attrNameLst>
                                          <p:attrName>style.color</p:attrName>
                                        </p:attrNameLst>
                                      </p:cBhvr>
                                      <p:to>
                                        <a:schemeClr val="bg1"/>
                                      </p:to>
                                    </p:animClr>
                                    <p:animClr clrSpc="rgb" dir="cw">
                                      <p:cBhvr>
                                        <p:cTn id="60" dur="250" autoRev="1" fill="remove"/>
                                        <p:tgtEl>
                                          <p:spTgt spid="34"/>
                                        </p:tgtEl>
                                        <p:attrNameLst>
                                          <p:attrName>fillcolor</p:attrName>
                                        </p:attrNameLst>
                                      </p:cBhvr>
                                      <p:to>
                                        <a:schemeClr val="bg1"/>
                                      </p:to>
                                    </p:animClr>
                                    <p:set>
                                      <p:cBhvr>
                                        <p:cTn id="61" dur="250" autoRev="1" fill="remove"/>
                                        <p:tgtEl>
                                          <p:spTgt spid="34"/>
                                        </p:tgtEl>
                                        <p:attrNameLst>
                                          <p:attrName>fill.type</p:attrName>
                                        </p:attrNameLst>
                                      </p:cBhvr>
                                      <p:to>
                                        <p:strVal val="solid"/>
                                      </p:to>
                                    </p:set>
                                    <p:set>
                                      <p:cBhvr>
                                        <p:cTn id="62" dur="250" autoRev="1" fill="remove"/>
                                        <p:tgtEl>
                                          <p:spTgt spid="34"/>
                                        </p:tgtEl>
                                        <p:attrNameLst>
                                          <p:attrName>fill.on</p:attrName>
                                        </p:attrNameLst>
                                      </p:cBhvr>
                                      <p:to>
                                        <p:strVal val="true"/>
                                      </p:to>
                                    </p:se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grpId="1" nodeType="clickEffect">
                                  <p:stCondLst>
                                    <p:cond delay="0"/>
                                  </p:stCondLst>
                                  <p:childTnLst>
                                    <p:animEffect transition="out" filter="fade">
                                      <p:cBhvr>
                                        <p:cTn id="66" dur="500"/>
                                        <p:tgtEl>
                                          <p:spTgt spid="34"/>
                                        </p:tgtEl>
                                      </p:cBhvr>
                                    </p:animEffect>
                                    <p:set>
                                      <p:cBhvr>
                                        <p:cTn id="67" dur="1" fill="hold">
                                          <p:stCondLst>
                                            <p:cond delay="499"/>
                                          </p:stCondLst>
                                        </p:cTn>
                                        <p:tgtEl>
                                          <p:spTgt spid="34"/>
                                        </p:tgtEl>
                                        <p:attrNameLst>
                                          <p:attrName>style.visibility</p:attrName>
                                        </p:attrNameLst>
                                      </p:cBhvr>
                                      <p:to>
                                        <p:strVal val="hidden"/>
                                      </p:to>
                                    </p:set>
                                  </p:childTnLst>
                                </p:cTn>
                              </p:par>
                              <p:par>
                                <p:cTn id="68" presetID="10" presetClass="exit" presetSubtype="0" fill="hold" grpId="0" nodeType="withEffect">
                                  <p:stCondLst>
                                    <p:cond delay="0"/>
                                  </p:stCondLst>
                                  <p:childTnLst>
                                    <p:animEffect transition="out" filter="fade">
                                      <p:cBhvr>
                                        <p:cTn id="69" dur="500"/>
                                        <p:tgtEl>
                                          <p:spTgt spid="30"/>
                                        </p:tgtEl>
                                      </p:cBhvr>
                                    </p:animEffect>
                                    <p:set>
                                      <p:cBhvr>
                                        <p:cTn id="70" dur="1" fill="hold">
                                          <p:stCondLst>
                                            <p:cond delay="499"/>
                                          </p:stCondLst>
                                        </p:cTn>
                                        <p:tgtEl>
                                          <p:spTgt spid="30"/>
                                        </p:tgtEl>
                                        <p:attrNameLst>
                                          <p:attrName>style.visibility</p:attrName>
                                        </p:attrNameLst>
                                      </p:cBhvr>
                                      <p:to>
                                        <p:strVal val="hidden"/>
                                      </p:to>
                                    </p:set>
                                  </p:childTnLst>
                                </p:cTn>
                              </p:par>
                            </p:childTnLst>
                          </p:cTn>
                        </p:par>
                        <p:par>
                          <p:cTn id="71" fill="hold">
                            <p:stCondLst>
                              <p:cond delay="500"/>
                            </p:stCondLst>
                            <p:childTnLst>
                              <p:par>
                                <p:cTn id="72" presetID="10" presetClass="entr" presetSubtype="0" fill="hold" grpId="0" nodeType="after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fade">
                                      <p:cBhvr>
                                        <p:cTn id="7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0" grpId="0"/>
      <p:bldP spid="33" grpId="0" animBg="1"/>
      <p:bldP spid="33" grpId="1" animBg="1"/>
      <p:bldP spid="33" grpId="2" animBg="1"/>
      <p:bldP spid="33" grpId="3" animBg="1"/>
      <p:bldP spid="33" grpId="4" animBg="1"/>
      <p:bldP spid="34" grpId="0" animBg="1"/>
      <p:bldP spid="34" grpId="1" animBg="1"/>
      <p:bldP spid="34" grpId="2" animBg="1"/>
      <p:bldP spid="34" grpId="3" animBg="1"/>
      <p:bldP spid="34" grpId="4" animBg="1"/>
      <p:bldP spid="35" grpId="0"/>
      <p:bldP spid="3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2192000" cy="1930400"/>
          </a:xfrm>
          <a:solidFill>
            <a:srgbClr val="3A3A5C"/>
          </a:solidFill>
          <a:ln w="38100">
            <a:solidFill>
              <a:srgbClr val="3A3A5C"/>
            </a:solidFill>
          </a:ln>
        </p:spPr>
        <p:txBody>
          <a:bodyPr>
            <a:normAutofit/>
          </a:bodyPr>
          <a:lstStyle/>
          <a:p>
            <a:pPr algn="ctr"/>
            <a:r>
              <a:rPr lang="en-CA" sz="6600" dirty="0">
                <a:solidFill>
                  <a:schemeClr val="bg1"/>
                </a:solidFill>
              </a:rPr>
              <a:t>Alternate Language</a:t>
            </a:r>
          </a:p>
        </p:txBody>
      </p:sp>
      <p:sp>
        <p:nvSpPr>
          <p:cNvPr id="3" name="Content Placeholder 2"/>
          <p:cNvSpPr>
            <a:spLocks noGrp="1"/>
          </p:cNvSpPr>
          <p:nvPr>
            <p:ph idx="1"/>
          </p:nvPr>
        </p:nvSpPr>
        <p:spPr>
          <a:xfrm>
            <a:off x="1" y="1930401"/>
            <a:ext cx="12191998" cy="4927598"/>
          </a:xfrm>
        </p:spPr>
        <p:txBody>
          <a:bodyPr numCol="1" anchor="ctr">
            <a:normAutofit/>
          </a:bodyPr>
          <a:lstStyle/>
          <a:p>
            <a:pPr marL="1200150" lvl="1" indent="-742950">
              <a:buFont typeface="+mj-lt"/>
              <a:buAutoNum type="arabicPeriod"/>
            </a:pPr>
            <a:r>
              <a:rPr lang="en-US" sz="6600" dirty="0">
                <a:solidFill>
                  <a:srgbClr val="13131F"/>
                </a:solidFill>
              </a:rPr>
              <a:t>Identify non-core language</a:t>
            </a:r>
          </a:p>
          <a:p>
            <a:pPr marL="1200150" lvl="1" indent="-742950">
              <a:buFont typeface="+mj-lt"/>
              <a:buAutoNum type="arabicPeriod"/>
            </a:pPr>
            <a:r>
              <a:rPr lang="en-US" sz="6600" dirty="0">
                <a:solidFill>
                  <a:srgbClr val="13131F"/>
                </a:solidFill>
              </a:rPr>
              <a:t>Consider other words choices</a:t>
            </a:r>
            <a:endParaRPr lang="en-CA" sz="6600" dirty="0">
              <a:solidFill>
                <a:srgbClr val="13131F"/>
              </a:solidFill>
            </a:endParaRPr>
          </a:p>
        </p:txBody>
      </p:sp>
      <p:sp>
        <p:nvSpPr>
          <p:cNvPr id="4" name="Oval 3">
            <a:extLst>
              <a:ext uri="{FF2B5EF4-FFF2-40B4-BE49-F238E27FC236}">
                <a16:creationId xmlns:a16="http://schemas.microsoft.com/office/drawing/2014/main" id="{8DE5B536-1615-425F-85B2-19D8F207821C}"/>
              </a:ext>
            </a:extLst>
          </p:cNvPr>
          <p:cNvSpPr/>
          <p:nvPr/>
        </p:nvSpPr>
        <p:spPr>
          <a:xfrm>
            <a:off x="267853" y="1385455"/>
            <a:ext cx="1099127" cy="1089890"/>
          </a:xfrm>
          <a:prstGeom prst="ellipse">
            <a:avLst/>
          </a:prstGeom>
          <a:solidFill>
            <a:srgbClr val="FFFFFF"/>
          </a:solidFill>
          <a:ln w="28575">
            <a:solidFill>
              <a:srgbClr val="3A3A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rgbClr val="13131F"/>
                </a:solidFill>
                <a:latin typeface="Abadi" panose="020B0604020104020204" pitchFamily="34" charset="0"/>
              </a:rPr>
              <a:t>4</a:t>
            </a:r>
            <a:endParaRPr lang="en-CA" b="1" dirty="0">
              <a:solidFill>
                <a:srgbClr val="13131F"/>
              </a:solidFill>
              <a:latin typeface="Abadi" panose="020B0604020104020204" pitchFamily="34" charset="0"/>
            </a:endParaRPr>
          </a:p>
        </p:txBody>
      </p:sp>
    </p:spTree>
    <p:extLst>
      <p:ext uri="{BB962C8B-B14F-4D97-AF65-F5344CB8AC3E}">
        <p14:creationId xmlns:p14="http://schemas.microsoft.com/office/powerpoint/2010/main" val="939847655"/>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628047F-7DBE-B772-AB86-8302AE115F08}"/>
              </a:ext>
            </a:extLst>
          </p:cNvPr>
          <p:cNvSpPr txBox="1">
            <a:spLocks/>
          </p:cNvSpPr>
          <p:nvPr/>
        </p:nvSpPr>
        <p:spPr>
          <a:xfrm>
            <a:off x="266699" y="5347242"/>
            <a:ext cx="9443358" cy="1325563"/>
          </a:xfrm>
          <a:prstGeom prst="rect">
            <a:avLst/>
          </a:prstGeom>
          <a:no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product’s production.</a:t>
            </a:r>
            <a:endParaRPr lang="en-CA" sz="7200" dirty="0"/>
          </a:p>
        </p:txBody>
      </p:sp>
      <p:sp>
        <p:nvSpPr>
          <p:cNvPr id="16" name="Title 1">
            <a:extLst>
              <a:ext uri="{FF2B5EF4-FFF2-40B4-BE49-F238E27FC236}">
                <a16:creationId xmlns:a16="http://schemas.microsoft.com/office/drawing/2014/main" id="{83531005-36EF-B7C3-0A9F-C9B201ECD2A7}"/>
              </a:ext>
            </a:extLst>
          </p:cNvPr>
          <p:cNvSpPr txBox="1">
            <a:spLocks/>
          </p:cNvSpPr>
          <p:nvPr/>
        </p:nvSpPr>
        <p:spPr>
          <a:xfrm>
            <a:off x="3630386" y="3070201"/>
            <a:ext cx="4147454" cy="1325563"/>
          </a:xfrm>
          <a:prstGeom prst="rect">
            <a:avLst/>
          </a:prstGeom>
          <a:no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inhibiting its </a:t>
            </a:r>
            <a:endParaRPr lang="en-CA" sz="7200" dirty="0"/>
          </a:p>
        </p:txBody>
      </p:sp>
      <p:sp>
        <p:nvSpPr>
          <p:cNvPr id="13" name="Title 1">
            <a:extLst>
              <a:ext uri="{FF2B5EF4-FFF2-40B4-BE49-F238E27FC236}">
                <a16:creationId xmlns:a16="http://schemas.microsoft.com/office/drawing/2014/main" id="{319442E6-F80F-FB23-E88A-3E958B00440F}"/>
              </a:ext>
            </a:extLst>
          </p:cNvPr>
          <p:cNvSpPr txBox="1">
            <a:spLocks/>
          </p:cNvSpPr>
          <p:nvPr/>
        </p:nvSpPr>
        <p:spPr>
          <a:xfrm>
            <a:off x="484414" y="441325"/>
            <a:ext cx="11223172" cy="1325563"/>
          </a:xfrm>
          <a:prstGeom prst="rect">
            <a:avLst/>
          </a:prstGeom>
          <a:solidFill>
            <a:srgbClr val="616199"/>
          </a:solidFill>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r>
              <a:rPr lang="en-CA" sz="7200" b="1" dirty="0">
                <a:solidFill>
                  <a:srgbClr val="FFFFFF"/>
                </a:solidFill>
              </a:rPr>
              <a:t>Example</a:t>
            </a:r>
          </a:p>
        </p:txBody>
      </p:sp>
      <p:sp>
        <p:nvSpPr>
          <p:cNvPr id="21" name="Title 1">
            <a:extLst>
              <a:ext uri="{FF2B5EF4-FFF2-40B4-BE49-F238E27FC236}">
                <a16:creationId xmlns:a16="http://schemas.microsoft.com/office/drawing/2014/main" id="{EB7F50CE-8ABC-2576-01B7-35EBC8C29F8C}"/>
              </a:ext>
            </a:extLst>
          </p:cNvPr>
          <p:cNvSpPr txBox="1">
            <a:spLocks/>
          </p:cNvSpPr>
          <p:nvPr/>
        </p:nvSpPr>
        <p:spPr>
          <a:xfrm>
            <a:off x="266699" y="1962831"/>
            <a:ext cx="8931729"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The chemicals facilitated the </a:t>
            </a:r>
            <a:endParaRPr lang="en-CA" sz="7200" dirty="0"/>
          </a:p>
        </p:txBody>
      </p:sp>
      <p:sp>
        <p:nvSpPr>
          <p:cNvPr id="22" name="Title 1">
            <a:extLst>
              <a:ext uri="{FF2B5EF4-FFF2-40B4-BE49-F238E27FC236}">
                <a16:creationId xmlns:a16="http://schemas.microsoft.com/office/drawing/2014/main" id="{1B4C2B84-A65A-277A-02C4-4E24ACF96316}"/>
              </a:ext>
            </a:extLst>
          </p:cNvPr>
          <p:cNvSpPr txBox="1">
            <a:spLocks/>
          </p:cNvSpPr>
          <p:nvPr/>
        </p:nvSpPr>
        <p:spPr>
          <a:xfrm>
            <a:off x="266700" y="3081055"/>
            <a:ext cx="3118758" cy="1325563"/>
          </a:xfrm>
          <a:prstGeom prst="rect">
            <a:avLst/>
          </a:prstGeom>
          <a:no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instead of</a:t>
            </a:r>
            <a:endParaRPr lang="en-CA" sz="7200" dirty="0"/>
          </a:p>
        </p:txBody>
      </p:sp>
      <p:sp>
        <p:nvSpPr>
          <p:cNvPr id="23" name="Title 1">
            <a:extLst>
              <a:ext uri="{FF2B5EF4-FFF2-40B4-BE49-F238E27FC236}">
                <a16:creationId xmlns:a16="http://schemas.microsoft.com/office/drawing/2014/main" id="{279E5F15-EABC-3D98-C1EA-3C6E82889792}"/>
              </a:ext>
            </a:extLst>
          </p:cNvPr>
          <p:cNvSpPr txBox="1">
            <a:spLocks/>
          </p:cNvSpPr>
          <p:nvPr/>
        </p:nvSpPr>
        <p:spPr>
          <a:xfrm>
            <a:off x="8490857" y="1962831"/>
            <a:ext cx="3124200"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 process</a:t>
            </a:r>
            <a:endParaRPr lang="en-CA" sz="7200" dirty="0"/>
          </a:p>
        </p:txBody>
      </p:sp>
      <p:sp>
        <p:nvSpPr>
          <p:cNvPr id="32" name="Title 1">
            <a:extLst>
              <a:ext uri="{FF2B5EF4-FFF2-40B4-BE49-F238E27FC236}">
                <a16:creationId xmlns:a16="http://schemas.microsoft.com/office/drawing/2014/main" id="{E38646C3-80D4-8D0A-8277-517B94669202}"/>
              </a:ext>
            </a:extLst>
          </p:cNvPr>
          <p:cNvSpPr txBox="1">
            <a:spLocks/>
          </p:cNvSpPr>
          <p:nvPr/>
        </p:nvSpPr>
        <p:spPr>
          <a:xfrm>
            <a:off x="266698" y="5345825"/>
            <a:ext cx="10695215" cy="1325563"/>
          </a:xfrm>
          <a:prstGeom prst="rect">
            <a:avLst/>
          </a:prstGeom>
          <a:no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product’s production quicker.</a:t>
            </a:r>
            <a:endParaRPr lang="en-CA" sz="7200" dirty="0"/>
          </a:p>
        </p:txBody>
      </p:sp>
      <p:sp>
        <p:nvSpPr>
          <p:cNvPr id="14" name="Title 1">
            <a:extLst>
              <a:ext uri="{FF2B5EF4-FFF2-40B4-BE49-F238E27FC236}">
                <a16:creationId xmlns:a16="http://schemas.microsoft.com/office/drawing/2014/main" id="{AFE578B9-83A5-7C71-B020-0B76A3269287}"/>
              </a:ext>
            </a:extLst>
          </p:cNvPr>
          <p:cNvSpPr txBox="1">
            <a:spLocks/>
          </p:cNvSpPr>
          <p:nvPr/>
        </p:nvSpPr>
        <p:spPr>
          <a:xfrm>
            <a:off x="266699" y="4218788"/>
            <a:ext cx="2545566" cy="1325563"/>
          </a:xfrm>
          <a:prstGeom prst="rect">
            <a:avLst/>
          </a:prstGeom>
          <a:no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growth. </a:t>
            </a:r>
            <a:endParaRPr lang="en-CA" sz="7200" dirty="0"/>
          </a:p>
        </p:txBody>
      </p:sp>
      <p:sp>
        <p:nvSpPr>
          <p:cNvPr id="15" name="Title 1">
            <a:extLst>
              <a:ext uri="{FF2B5EF4-FFF2-40B4-BE49-F238E27FC236}">
                <a16:creationId xmlns:a16="http://schemas.microsoft.com/office/drawing/2014/main" id="{A3DD0529-119C-5182-3815-51A02E9AD238}"/>
              </a:ext>
            </a:extLst>
          </p:cNvPr>
          <p:cNvSpPr txBox="1">
            <a:spLocks/>
          </p:cNvSpPr>
          <p:nvPr/>
        </p:nvSpPr>
        <p:spPr>
          <a:xfrm>
            <a:off x="7439388" y="3030863"/>
            <a:ext cx="4491036" cy="1325563"/>
          </a:xfrm>
          <a:prstGeom prst="rect">
            <a:avLst/>
          </a:prstGeom>
          <a:no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quickening</a:t>
            </a:r>
            <a:endParaRPr lang="en-CA" sz="7200" dirty="0"/>
          </a:p>
        </p:txBody>
      </p:sp>
      <p:sp>
        <p:nvSpPr>
          <p:cNvPr id="17" name="Title 1">
            <a:extLst>
              <a:ext uri="{FF2B5EF4-FFF2-40B4-BE49-F238E27FC236}">
                <a16:creationId xmlns:a16="http://schemas.microsoft.com/office/drawing/2014/main" id="{2F2904D6-BAEC-C304-4AFC-307A20BA40F4}"/>
              </a:ext>
            </a:extLst>
          </p:cNvPr>
          <p:cNvSpPr txBox="1">
            <a:spLocks/>
          </p:cNvSpPr>
          <p:nvPr/>
        </p:nvSpPr>
        <p:spPr>
          <a:xfrm>
            <a:off x="7020597" y="4219589"/>
            <a:ext cx="2280558" cy="1325563"/>
          </a:xfrm>
          <a:prstGeom prst="rect">
            <a:avLst/>
          </a:prstGeom>
          <a:no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make</a:t>
            </a:r>
            <a:endParaRPr lang="en-CA" sz="7200" dirty="0"/>
          </a:p>
        </p:txBody>
      </p:sp>
      <p:sp>
        <p:nvSpPr>
          <p:cNvPr id="18" name="Title 1">
            <a:extLst>
              <a:ext uri="{FF2B5EF4-FFF2-40B4-BE49-F238E27FC236}">
                <a16:creationId xmlns:a16="http://schemas.microsoft.com/office/drawing/2014/main" id="{6D8D42C7-36F8-A20D-5556-C0EE3302939B}"/>
              </a:ext>
            </a:extLst>
          </p:cNvPr>
          <p:cNvSpPr txBox="1">
            <a:spLocks/>
          </p:cNvSpPr>
          <p:nvPr/>
        </p:nvSpPr>
        <p:spPr>
          <a:xfrm>
            <a:off x="6729983" y="4181767"/>
            <a:ext cx="2721429" cy="1325563"/>
          </a:xfrm>
          <a:prstGeom prst="rect">
            <a:avLst/>
          </a:prstGeom>
          <a:no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quicken</a:t>
            </a:r>
            <a:endParaRPr lang="en-CA" sz="7200" dirty="0"/>
          </a:p>
        </p:txBody>
      </p:sp>
      <p:sp>
        <p:nvSpPr>
          <p:cNvPr id="19" name="Title 1">
            <a:extLst>
              <a:ext uri="{FF2B5EF4-FFF2-40B4-BE49-F238E27FC236}">
                <a16:creationId xmlns:a16="http://schemas.microsoft.com/office/drawing/2014/main" id="{D634C2CC-5AB9-0BEC-9DAB-79317EA12A50}"/>
              </a:ext>
            </a:extLst>
          </p:cNvPr>
          <p:cNvSpPr txBox="1">
            <a:spLocks/>
          </p:cNvSpPr>
          <p:nvPr/>
        </p:nvSpPr>
        <p:spPr>
          <a:xfrm>
            <a:off x="9411501" y="4181768"/>
            <a:ext cx="1561500" cy="1325563"/>
          </a:xfrm>
          <a:prstGeom prst="rect">
            <a:avLst/>
          </a:prstGeom>
          <a:no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the</a:t>
            </a:r>
            <a:endParaRPr lang="en-CA" sz="7200" dirty="0"/>
          </a:p>
        </p:txBody>
      </p:sp>
      <p:sp>
        <p:nvSpPr>
          <p:cNvPr id="24" name="Rectangle: Rounded Corners 23">
            <a:extLst>
              <a:ext uri="{FF2B5EF4-FFF2-40B4-BE49-F238E27FC236}">
                <a16:creationId xmlns:a16="http://schemas.microsoft.com/office/drawing/2014/main" id="{CEB7550B-40AE-594A-A079-DCDF9154ADAD}"/>
              </a:ext>
            </a:extLst>
          </p:cNvPr>
          <p:cNvSpPr/>
          <p:nvPr/>
        </p:nvSpPr>
        <p:spPr>
          <a:xfrm>
            <a:off x="8673153" y="2169927"/>
            <a:ext cx="2506474" cy="936999"/>
          </a:xfrm>
          <a:prstGeom prst="roundRect">
            <a:avLst/>
          </a:prstGeom>
          <a:solidFill>
            <a:srgbClr val="FFC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sp>
        <p:nvSpPr>
          <p:cNvPr id="26" name="Title 1">
            <a:extLst>
              <a:ext uri="{FF2B5EF4-FFF2-40B4-BE49-F238E27FC236}">
                <a16:creationId xmlns:a16="http://schemas.microsoft.com/office/drawing/2014/main" id="{0C314852-0497-5673-D35C-4F45766681E2}"/>
              </a:ext>
            </a:extLst>
          </p:cNvPr>
          <p:cNvSpPr txBox="1">
            <a:spLocks/>
          </p:cNvSpPr>
          <p:nvPr/>
        </p:nvSpPr>
        <p:spPr>
          <a:xfrm>
            <a:off x="8695644" y="1975646"/>
            <a:ext cx="3422197" cy="1325563"/>
          </a:xfrm>
          <a:prstGeom prst="rect">
            <a:avLst/>
          </a:prstGeom>
          <a:no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procedure</a:t>
            </a:r>
            <a:endParaRPr lang="en-CA" sz="7200" dirty="0"/>
          </a:p>
        </p:txBody>
      </p:sp>
      <p:sp>
        <p:nvSpPr>
          <p:cNvPr id="27" name="Rectangle: Rounded Corners 26">
            <a:extLst>
              <a:ext uri="{FF2B5EF4-FFF2-40B4-BE49-F238E27FC236}">
                <a16:creationId xmlns:a16="http://schemas.microsoft.com/office/drawing/2014/main" id="{632408CA-F794-A798-F50B-3D54FC2FC39F}"/>
              </a:ext>
            </a:extLst>
          </p:cNvPr>
          <p:cNvSpPr/>
          <p:nvPr/>
        </p:nvSpPr>
        <p:spPr>
          <a:xfrm>
            <a:off x="280268" y="3277258"/>
            <a:ext cx="3150074" cy="936999"/>
          </a:xfrm>
          <a:prstGeom prst="roundRect">
            <a:avLst/>
          </a:prstGeom>
          <a:solidFill>
            <a:srgbClr val="FFC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sp>
        <p:nvSpPr>
          <p:cNvPr id="28" name="Title 1">
            <a:extLst>
              <a:ext uri="{FF2B5EF4-FFF2-40B4-BE49-F238E27FC236}">
                <a16:creationId xmlns:a16="http://schemas.microsoft.com/office/drawing/2014/main" id="{118E60FE-57EF-EC9E-9A60-5EE60F196DE1}"/>
              </a:ext>
            </a:extLst>
          </p:cNvPr>
          <p:cNvSpPr txBox="1">
            <a:spLocks/>
          </p:cNvSpPr>
          <p:nvPr/>
        </p:nvSpPr>
        <p:spPr>
          <a:xfrm>
            <a:off x="221816" y="3105535"/>
            <a:ext cx="4060372" cy="1325563"/>
          </a:xfrm>
          <a:prstGeom prst="rect">
            <a:avLst/>
          </a:prstGeom>
          <a:no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rather than</a:t>
            </a:r>
            <a:endParaRPr lang="en-CA" sz="7200" dirty="0"/>
          </a:p>
        </p:txBody>
      </p:sp>
      <p:sp>
        <p:nvSpPr>
          <p:cNvPr id="39" name="Title 1">
            <a:extLst>
              <a:ext uri="{FF2B5EF4-FFF2-40B4-BE49-F238E27FC236}">
                <a16:creationId xmlns:a16="http://schemas.microsoft.com/office/drawing/2014/main" id="{241B0DB0-D8D8-448E-A687-DD3E5AB6A45C}"/>
              </a:ext>
            </a:extLst>
          </p:cNvPr>
          <p:cNvSpPr txBox="1">
            <a:spLocks/>
          </p:cNvSpPr>
          <p:nvPr/>
        </p:nvSpPr>
        <p:spPr>
          <a:xfrm>
            <a:off x="7485303" y="3070201"/>
            <a:ext cx="1910692" cy="1325563"/>
          </a:xfrm>
          <a:prstGeom prst="rect">
            <a:avLst/>
          </a:prstGeom>
          <a:no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rapid</a:t>
            </a:r>
            <a:endParaRPr lang="en-CA" sz="7200" dirty="0"/>
          </a:p>
        </p:txBody>
      </p:sp>
      <p:sp>
        <p:nvSpPr>
          <p:cNvPr id="40" name="Title 1">
            <a:extLst>
              <a:ext uri="{FF2B5EF4-FFF2-40B4-BE49-F238E27FC236}">
                <a16:creationId xmlns:a16="http://schemas.microsoft.com/office/drawing/2014/main" id="{3F1F99E1-AA85-1FD7-3455-19025B37F4A0}"/>
              </a:ext>
            </a:extLst>
          </p:cNvPr>
          <p:cNvSpPr txBox="1">
            <a:spLocks/>
          </p:cNvSpPr>
          <p:nvPr/>
        </p:nvSpPr>
        <p:spPr>
          <a:xfrm>
            <a:off x="3768815" y="4200019"/>
            <a:ext cx="3118758" cy="1325563"/>
          </a:xfrm>
          <a:prstGeom prst="rect">
            <a:avLst/>
          </a:prstGeom>
          <a:no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This can</a:t>
            </a:r>
            <a:endParaRPr lang="en-CA" sz="7200" dirty="0"/>
          </a:p>
        </p:txBody>
      </p:sp>
      <p:sp>
        <p:nvSpPr>
          <p:cNvPr id="41" name="Title 1">
            <a:extLst>
              <a:ext uri="{FF2B5EF4-FFF2-40B4-BE49-F238E27FC236}">
                <a16:creationId xmlns:a16="http://schemas.microsoft.com/office/drawing/2014/main" id="{8E3C9430-ACE0-0DBA-5E80-9A45667DA5E6}"/>
              </a:ext>
            </a:extLst>
          </p:cNvPr>
          <p:cNvSpPr txBox="1">
            <a:spLocks/>
          </p:cNvSpPr>
          <p:nvPr/>
        </p:nvSpPr>
        <p:spPr>
          <a:xfrm>
            <a:off x="252779" y="4227312"/>
            <a:ext cx="3523957" cy="1325563"/>
          </a:xfrm>
          <a:prstGeom prst="rect">
            <a:avLst/>
          </a:prstGeom>
          <a:no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expansion.</a:t>
            </a:r>
            <a:endParaRPr lang="en-CA" sz="7200" dirty="0"/>
          </a:p>
        </p:txBody>
      </p:sp>
      <p:sp>
        <p:nvSpPr>
          <p:cNvPr id="37" name="Rectangle: Rounded Corners 36">
            <a:extLst>
              <a:ext uri="{FF2B5EF4-FFF2-40B4-BE49-F238E27FC236}">
                <a16:creationId xmlns:a16="http://schemas.microsoft.com/office/drawing/2014/main" id="{49F10987-9630-C0BB-031A-215E651CAB57}"/>
              </a:ext>
            </a:extLst>
          </p:cNvPr>
          <p:cNvSpPr/>
          <p:nvPr/>
        </p:nvSpPr>
        <p:spPr>
          <a:xfrm>
            <a:off x="7545173" y="3221804"/>
            <a:ext cx="3288867" cy="936999"/>
          </a:xfrm>
          <a:prstGeom prst="roundRect">
            <a:avLst/>
          </a:prstGeom>
          <a:solidFill>
            <a:srgbClr val="FFC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Abadi" panose="020B0604020104020204" pitchFamily="34" charset="0"/>
            </a:endParaRPr>
          </a:p>
        </p:txBody>
      </p:sp>
      <p:sp>
        <p:nvSpPr>
          <p:cNvPr id="38" name="Rectangle: Rounded Corners 37">
            <a:extLst>
              <a:ext uri="{FF2B5EF4-FFF2-40B4-BE49-F238E27FC236}">
                <a16:creationId xmlns:a16="http://schemas.microsoft.com/office/drawing/2014/main" id="{375FC953-1304-69FB-50A1-5342F9284965}"/>
              </a:ext>
            </a:extLst>
          </p:cNvPr>
          <p:cNvSpPr/>
          <p:nvPr/>
        </p:nvSpPr>
        <p:spPr>
          <a:xfrm>
            <a:off x="302041" y="4508709"/>
            <a:ext cx="2280558" cy="936999"/>
          </a:xfrm>
          <a:prstGeom prst="roundRect">
            <a:avLst/>
          </a:prstGeom>
          <a:solidFill>
            <a:srgbClr val="FFC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sp>
        <p:nvSpPr>
          <p:cNvPr id="42" name="Rectangle: Rounded Corners 41">
            <a:extLst>
              <a:ext uri="{FF2B5EF4-FFF2-40B4-BE49-F238E27FC236}">
                <a16:creationId xmlns:a16="http://schemas.microsoft.com/office/drawing/2014/main" id="{2D2DC296-8F6E-F296-B60C-BC967FD73C09}"/>
              </a:ext>
            </a:extLst>
          </p:cNvPr>
          <p:cNvSpPr/>
          <p:nvPr/>
        </p:nvSpPr>
        <p:spPr>
          <a:xfrm>
            <a:off x="7082878" y="4484853"/>
            <a:ext cx="1819288" cy="936999"/>
          </a:xfrm>
          <a:prstGeom prst="roundRect">
            <a:avLst/>
          </a:prstGeom>
          <a:solidFill>
            <a:srgbClr val="FFC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sp>
        <p:nvSpPr>
          <p:cNvPr id="43" name="Rectangle: Rounded Corners 42">
            <a:extLst>
              <a:ext uri="{FF2B5EF4-FFF2-40B4-BE49-F238E27FC236}">
                <a16:creationId xmlns:a16="http://schemas.microsoft.com/office/drawing/2014/main" id="{486D1ACC-E21E-DB64-B6A8-ADFA4E45D928}"/>
              </a:ext>
            </a:extLst>
          </p:cNvPr>
          <p:cNvSpPr/>
          <p:nvPr/>
        </p:nvSpPr>
        <p:spPr>
          <a:xfrm>
            <a:off x="6678588" y="5582906"/>
            <a:ext cx="2198503" cy="936999"/>
          </a:xfrm>
          <a:prstGeom prst="roundRect">
            <a:avLst/>
          </a:prstGeom>
          <a:solidFill>
            <a:srgbClr val="FFC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sp>
        <p:nvSpPr>
          <p:cNvPr id="29" name="Title 1">
            <a:extLst>
              <a:ext uri="{FF2B5EF4-FFF2-40B4-BE49-F238E27FC236}">
                <a16:creationId xmlns:a16="http://schemas.microsoft.com/office/drawing/2014/main" id="{17CAD4CA-708B-41CF-DAFE-87DB9D7BF73D}"/>
              </a:ext>
            </a:extLst>
          </p:cNvPr>
          <p:cNvSpPr txBox="1">
            <a:spLocks/>
          </p:cNvSpPr>
          <p:nvPr/>
        </p:nvSpPr>
        <p:spPr>
          <a:xfrm>
            <a:off x="256566" y="4236934"/>
            <a:ext cx="3523957" cy="1325563"/>
          </a:xfrm>
          <a:prstGeom prst="rect">
            <a:avLst/>
          </a:prstGeom>
          <a:no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expansion,</a:t>
            </a:r>
            <a:endParaRPr lang="en-CA" sz="7200" dirty="0"/>
          </a:p>
        </p:txBody>
      </p:sp>
      <p:sp>
        <p:nvSpPr>
          <p:cNvPr id="30" name="Rectangle: Rounded Corners 29">
            <a:extLst>
              <a:ext uri="{FF2B5EF4-FFF2-40B4-BE49-F238E27FC236}">
                <a16:creationId xmlns:a16="http://schemas.microsoft.com/office/drawing/2014/main" id="{9A392785-4B76-2AB0-6AB7-0876CAF1CA57}"/>
              </a:ext>
            </a:extLst>
          </p:cNvPr>
          <p:cNvSpPr/>
          <p:nvPr/>
        </p:nvSpPr>
        <p:spPr>
          <a:xfrm>
            <a:off x="3249449" y="4374827"/>
            <a:ext cx="1862379" cy="936999"/>
          </a:xfrm>
          <a:prstGeom prst="roundRect">
            <a:avLst/>
          </a:prstGeom>
          <a:solidFill>
            <a:srgbClr val="FFC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sp>
        <p:nvSpPr>
          <p:cNvPr id="31" name="Title 1">
            <a:extLst>
              <a:ext uri="{FF2B5EF4-FFF2-40B4-BE49-F238E27FC236}">
                <a16:creationId xmlns:a16="http://schemas.microsoft.com/office/drawing/2014/main" id="{7E423004-ABAE-D1F1-3473-ACCC0588C209}"/>
              </a:ext>
            </a:extLst>
          </p:cNvPr>
          <p:cNvSpPr txBox="1">
            <a:spLocks/>
          </p:cNvSpPr>
          <p:nvPr/>
        </p:nvSpPr>
        <p:spPr>
          <a:xfrm>
            <a:off x="3557993" y="4225680"/>
            <a:ext cx="3118758" cy="1325563"/>
          </a:xfrm>
          <a:prstGeom prst="rect">
            <a:avLst/>
          </a:prstGeom>
          <a:no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which can</a:t>
            </a:r>
            <a:endParaRPr lang="en-CA" sz="7200" dirty="0"/>
          </a:p>
        </p:txBody>
      </p:sp>
    </p:spTree>
    <p:extLst>
      <p:ext uri="{BB962C8B-B14F-4D97-AF65-F5344CB8AC3E}">
        <p14:creationId xmlns:p14="http://schemas.microsoft.com/office/powerpoint/2010/main" val="22629216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27" presetClass="emph" presetSubtype="0" fill="remove" grpId="2" nodeType="afterEffect">
                                  <p:stCondLst>
                                    <p:cond delay="0"/>
                                  </p:stCondLst>
                                  <p:childTnLst>
                                    <p:animClr clrSpc="rgb" dir="cw">
                                      <p:cBhvr override="childStyle">
                                        <p:cTn id="10" dur="250" autoRev="1" fill="remove"/>
                                        <p:tgtEl>
                                          <p:spTgt spid="24"/>
                                        </p:tgtEl>
                                        <p:attrNameLst>
                                          <p:attrName>style.color</p:attrName>
                                        </p:attrNameLst>
                                      </p:cBhvr>
                                      <p:to>
                                        <a:schemeClr val="bg1"/>
                                      </p:to>
                                    </p:animClr>
                                    <p:animClr clrSpc="rgb" dir="cw">
                                      <p:cBhvr>
                                        <p:cTn id="11" dur="250" autoRev="1" fill="remove"/>
                                        <p:tgtEl>
                                          <p:spTgt spid="24"/>
                                        </p:tgtEl>
                                        <p:attrNameLst>
                                          <p:attrName>fillcolor</p:attrName>
                                        </p:attrNameLst>
                                      </p:cBhvr>
                                      <p:to>
                                        <a:schemeClr val="bg1"/>
                                      </p:to>
                                    </p:animClr>
                                    <p:set>
                                      <p:cBhvr>
                                        <p:cTn id="12" dur="250" autoRev="1" fill="remove"/>
                                        <p:tgtEl>
                                          <p:spTgt spid="24"/>
                                        </p:tgtEl>
                                        <p:attrNameLst>
                                          <p:attrName>fill.type</p:attrName>
                                        </p:attrNameLst>
                                      </p:cBhvr>
                                      <p:to>
                                        <p:strVal val="solid"/>
                                      </p:to>
                                    </p:set>
                                    <p:set>
                                      <p:cBhvr>
                                        <p:cTn id="13" dur="250" autoRev="1" fill="remove"/>
                                        <p:tgtEl>
                                          <p:spTgt spid="24"/>
                                        </p:tgtEl>
                                        <p:attrNameLst>
                                          <p:attrName>fill.on</p:attrName>
                                        </p:attrNameLst>
                                      </p:cBhvr>
                                      <p:to>
                                        <p:strVal val="true"/>
                                      </p:to>
                                    </p:set>
                                  </p:childTnLst>
                                </p:cTn>
                              </p:par>
                            </p:childTnLst>
                          </p:cTn>
                        </p:par>
                        <p:par>
                          <p:cTn id="14" fill="hold">
                            <p:stCondLst>
                              <p:cond delay="1000"/>
                            </p:stCondLst>
                            <p:childTnLst>
                              <p:par>
                                <p:cTn id="15" presetID="27" presetClass="emph" presetSubtype="0" fill="remove" grpId="3" nodeType="afterEffect">
                                  <p:stCondLst>
                                    <p:cond delay="0"/>
                                  </p:stCondLst>
                                  <p:childTnLst>
                                    <p:animClr clrSpc="rgb" dir="cw">
                                      <p:cBhvr override="childStyle">
                                        <p:cTn id="16" dur="250" autoRev="1" fill="remove"/>
                                        <p:tgtEl>
                                          <p:spTgt spid="24"/>
                                        </p:tgtEl>
                                        <p:attrNameLst>
                                          <p:attrName>style.color</p:attrName>
                                        </p:attrNameLst>
                                      </p:cBhvr>
                                      <p:to>
                                        <a:schemeClr val="bg1"/>
                                      </p:to>
                                    </p:animClr>
                                    <p:animClr clrSpc="rgb" dir="cw">
                                      <p:cBhvr>
                                        <p:cTn id="17" dur="250" autoRev="1" fill="remove"/>
                                        <p:tgtEl>
                                          <p:spTgt spid="24"/>
                                        </p:tgtEl>
                                        <p:attrNameLst>
                                          <p:attrName>fillcolor</p:attrName>
                                        </p:attrNameLst>
                                      </p:cBhvr>
                                      <p:to>
                                        <a:schemeClr val="bg1"/>
                                      </p:to>
                                    </p:animClr>
                                    <p:set>
                                      <p:cBhvr>
                                        <p:cTn id="18" dur="250" autoRev="1" fill="remove"/>
                                        <p:tgtEl>
                                          <p:spTgt spid="24"/>
                                        </p:tgtEl>
                                        <p:attrNameLst>
                                          <p:attrName>fill.type</p:attrName>
                                        </p:attrNameLst>
                                      </p:cBhvr>
                                      <p:to>
                                        <p:strVal val="solid"/>
                                      </p:to>
                                    </p:set>
                                    <p:set>
                                      <p:cBhvr>
                                        <p:cTn id="19" dur="250" autoRev="1" fill="remove"/>
                                        <p:tgtEl>
                                          <p:spTgt spid="24"/>
                                        </p:tgtEl>
                                        <p:attrNameLst>
                                          <p:attrName>fill.on</p:attrName>
                                        </p:attrNameLst>
                                      </p:cBhvr>
                                      <p:to>
                                        <p:strVal val="true"/>
                                      </p:to>
                                    </p:set>
                                  </p:childTnLst>
                                </p:cTn>
                              </p:par>
                            </p:childTnLst>
                          </p:cTn>
                        </p:par>
                        <p:par>
                          <p:cTn id="20" fill="hold">
                            <p:stCondLst>
                              <p:cond delay="1500"/>
                            </p:stCondLst>
                            <p:childTnLst>
                              <p:par>
                                <p:cTn id="21" presetID="27" presetClass="emph" presetSubtype="0" fill="remove" grpId="4" nodeType="afterEffect">
                                  <p:stCondLst>
                                    <p:cond delay="0"/>
                                  </p:stCondLst>
                                  <p:childTnLst>
                                    <p:animClr clrSpc="rgb" dir="cw">
                                      <p:cBhvr override="childStyle">
                                        <p:cTn id="22" dur="250" autoRev="1" fill="remove"/>
                                        <p:tgtEl>
                                          <p:spTgt spid="24"/>
                                        </p:tgtEl>
                                        <p:attrNameLst>
                                          <p:attrName>style.color</p:attrName>
                                        </p:attrNameLst>
                                      </p:cBhvr>
                                      <p:to>
                                        <a:schemeClr val="bg1"/>
                                      </p:to>
                                    </p:animClr>
                                    <p:animClr clrSpc="rgb" dir="cw">
                                      <p:cBhvr>
                                        <p:cTn id="23" dur="250" autoRev="1" fill="remove"/>
                                        <p:tgtEl>
                                          <p:spTgt spid="24"/>
                                        </p:tgtEl>
                                        <p:attrNameLst>
                                          <p:attrName>fillcolor</p:attrName>
                                        </p:attrNameLst>
                                      </p:cBhvr>
                                      <p:to>
                                        <a:schemeClr val="bg1"/>
                                      </p:to>
                                    </p:animClr>
                                    <p:set>
                                      <p:cBhvr>
                                        <p:cTn id="24" dur="250" autoRev="1" fill="remove"/>
                                        <p:tgtEl>
                                          <p:spTgt spid="24"/>
                                        </p:tgtEl>
                                        <p:attrNameLst>
                                          <p:attrName>fill.type</p:attrName>
                                        </p:attrNameLst>
                                      </p:cBhvr>
                                      <p:to>
                                        <p:strVal val="solid"/>
                                      </p:to>
                                    </p:set>
                                    <p:set>
                                      <p:cBhvr>
                                        <p:cTn id="25" dur="250" autoRev="1" fill="remove"/>
                                        <p:tgtEl>
                                          <p:spTgt spid="24"/>
                                        </p:tgtEl>
                                        <p:attrNameLst>
                                          <p:attrName>fill.on</p:attrName>
                                        </p:attrNameLst>
                                      </p:cBhvr>
                                      <p:to>
                                        <p:strVal val="true"/>
                                      </p:to>
                                    </p:se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24"/>
                                        </p:tgtEl>
                                      </p:cBhvr>
                                    </p:animEffect>
                                    <p:set>
                                      <p:cBhvr>
                                        <p:cTn id="30" dur="1" fill="hold">
                                          <p:stCondLst>
                                            <p:cond delay="499"/>
                                          </p:stCondLst>
                                        </p:cTn>
                                        <p:tgtEl>
                                          <p:spTgt spid="24"/>
                                        </p:tgtEl>
                                        <p:attrNameLst>
                                          <p:attrName>style.visibility</p:attrName>
                                        </p:attrNameLst>
                                      </p:cBhvr>
                                      <p:to>
                                        <p:strVal val="hidden"/>
                                      </p:to>
                                    </p:set>
                                  </p:childTnLst>
                                </p:cTn>
                              </p:par>
                              <p:par>
                                <p:cTn id="31" presetID="10" presetClass="exit" presetSubtype="0" fill="hold" grpId="0" nodeType="withEffect">
                                  <p:stCondLst>
                                    <p:cond delay="0"/>
                                  </p:stCondLst>
                                  <p:childTnLst>
                                    <p:animEffect transition="out" filter="fade">
                                      <p:cBhvr>
                                        <p:cTn id="32" dur="500"/>
                                        <p:tgtEl>
                                          <p:spTgt spid="23"/>
                                        </p:tgtEl>
                                      </p:cBhvr>
                                    </p:animEffect>
                                    <p:set>
                                      <p:cBhvr>
                                        <p:cTn id="33" dur="1" fill="hold">
                                          <p:stCondLst>
                                            <p:cond delay="499"/>
                                          </p:stCondLst>
                                        </p:cTn>
                                        <p:tgtEl>
                                          <p:spTgt spid="23"/>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childTnLst>
                          </p:cTn>
                        </p:par>
                        <p:par>
                          <p:cTn id="43" fill="hold">
                            <p:stCondLst>
                              <p:cond delay="500"/>
                            </p:stCondLst>
                            <p:childTnLst>
                              <p:par>
                                <p:cTn id="44" presetID="27" presetClass="emph" presetSubtype="0" fill="remove" grpId="2" nodeType="afterEffect">
                                  <p:stCondLst>
                                    <p:cond delay="0"/>
                                  </p:stCondLst>
                                  <p:childTnLst>
                                    <p:animClr clrSpc="rgb" dir="cw">
                                      <p:cBhvr override="childStyle">
                                        <p:cTn id="45" dur="250" autoRev="1" fill="remove"/>
                                        <p:tgtEl>
                                          <p:spTgt spid="27"/>
                                        </p:tgtEl>
                                        <p:attrNameLst>
                                          <p:attrName>style.color</p:attrName>
                                        </p:attrNameLst>
                                      </p:cBhvr>
                                      <p:to>
                                        <a:schemeClr val="bg1"/>
                                      </p:to>
                                    </p:animClr>
                                    <p:animClr clrSpc="rgb" dir="cw">
                                      <p:cBhvr>
                                        <p:cTn id="46" dur="250" autoRev="1" fill="remove"/>
                                        <p:tgtEl>
                                          <p:spTgt spid="27"/>
                                        </p:tgtEl>
                                        <p:attrNameLst>
                                          <p:attrName>fillcolor</p:attrName>
                                        </p:attrNameLst>
                                      </p:cBhvr>
                                      <p:to>
                                        <a:schemeClr val="bg1"/>
                                      </p:to>
                                    </p:animClr>
                                    <p:set>
                                      <p:cBhvr>
                                        <p:cTn id="47" dur="250" autoRev="1" fill="remove"/>
                                        <p:tgtEl>
                                          <p:spTgt spid="27"/>
                                        </p:tgtEl>
                                        <p:attrNameLst>
                                          <p:attrName>fill.type</p:attrName>
                                        </p:attrNameLst>
                                      </p:cBhvr>
                                      <p:to>
                                        <p:strVal val="solid"/>
                                      </p:to>
                                    </p:set>
                                    <p:set>
                                      <p:cBhvr>
                                        <p:cTn id="48" dur="250" autoRev="1" fill="remove"/>
                                        <p:tgtEl>
                                          <p:spTgt spid="27"/>
                                        </p:tgtEl>
                                        <p:attrNameLst>
                                          <p:attrName>fill.on</p:attrName>
                                        </p:attrNameLst>
                                      </p:cBhvr>
                                      <p:to>
                                        <p:strVal val="true"/>
                                      </p:to>
                                    </p:set>
                                  </p:childTnLst>
                                </p:cTn>
                              </p:par>
                            </p:childTnLst>
                          </p:cTn>
                        </p:par>
                        <p:par>
                          <p:cTn id="49" fill="hold">
                            <p:stCondLst>
                              <p:cond delay="1000"/>
                            </p:stCondLst>
                            <p:childTnLst>
                              <p:par>
                                <p:cTn id="50" presetID="27" presetClass="emph" presetSubtype="0" fill="remove" grpId="3" nodeType="afterEffect">
                                  <p:stCondLst>
                                    <p:cond delay="0"/>
                                  </p:stCondLst>
                                  <p:childTnLst>
                                    <p:animClr clrSpc="rgb" dir="cw">
                                      <p:cBhvr override="childStyle">
                                        <p:cTn id="51" dur="250" autoRev="1" fill="remove"/>
                                        <p:tgtEl>
                                          <p:spTgt spid="27"/>
                                        </p:tgtEl>
                                        <p:attrNameLst>
                                          <p:attrName>style.color</p:attrName>
                                        </p:attrNameLst>
                                      </p:cBhvr>
                                      <p:to>
                                        <a:schemeClr val="bg1"/>
                                      </p:to>
                                    </p:animClr>
                                    <p:animClr clrSpc="rgb" dir="cw">
                                      <p:cBhvr>
                                        <p:cTn id="52" dur="250" autoRev="1" fill="remove"/>
                                        <p:tgtEl>
                                          <p:spTgt spid="27"/>
                                        </p:tgtEl>
                                        <p:attrNameLst>
                                          <p:attrName>fillcolor</p:attrName>
                                        </p:attrNameLst>
                                      </p:cBhvr>
                                      <p:to>
                                        <a:schemeClr val="bg1"/>
                                      </p:to>
                                    </p:animClr>
                                    <p:set>
                                      <p:cBhvr>
                                        <p:cTn id="53" dur="250" autoRev="1" fill="remove"/>
                                        <p:tgtEl>
                                          <p:spTgt spid="27"/>
                                        </p:tgtEl>
                                        <p:attrNameLst>
                                          <p:attrName>fill.type</p:attrName>
                                        </p:attrNameLst>
                                      </p:cBhvr>
                                      <p:to>
                                        <p:strVal val="solid"/>
                                      </p:to>
                                    </p:set>
                                    <p:set>
                                      <p:cBhvr>
                                        <p:cTn id="54" dur="250" autoRev="1" fill="remove"/>
                                        <p:tgtEl>
                                          <p:spTgt spid="27"/>
                                        </p:tgtEl>
                                        <p:attrNameLst>
                                          <p:attrName>fill.on</p:attrName>
                                        </p:attrNameLst>
                                      </p:cBhvr>
                                      <p:to>
                                        <p:strVal val="true"/>
                                      </p:to>
                                    </p:set>
                                  </p:childTnLst>
                                </p:cTn>
                              </p:par>
                            </p:childTnLst>
                          </p:cTn>
                        </p:par>
                        <p:par>
                          <p:cTn id="55" fill="hold">
                            <p:stCondLst>
                              <p:cond delay="1500"/>
                            </p:stCondLst>
                            <p:childTnLst>
                              <p:par>
                                <p:cTn id="56" presetID="27" presetClass="emph" presetSubtype="0" fill="remove" grpId="4" nodeType="afterEffect">
                                  <p:stCondLst>
                                    <p:cond delay="0"/>
                                  </p:stCondLst>
                                  <p:childTnLst>
                                    <p:animClr clrSpc="rgb" dir="cw">
                                      <p:cBhvr override="childStyle">
                                        <p:cTn id="57" dur="250" autoRev="1" fill="remove"/>
                                        <p:tgtEl>
                                          <p:spTgt spid="27"/>
                                        </p:tgtEl>
                                        <p:attrNameLst>
                                          <p:attrName>style.color</p:attrName>
                                        </p:attrNameLst>
                                      </p:cBhvr>
                                      <p:to>
                                        <a:schemeClr val="bg1"/>
                                      </p:to>
                                    </p:animClr>
                                    <p:animClr clrSpc="rgb" dir="cw">
                                      <p:cBhvr>
                                        <p:cTn id="58" dur="250" autoRev="1" fill="remove"/>
                                        <p:tgtEl>
                                          <p:spTgt spid="27"/>
                                        </p:tgtEl>
                                        <p:attrNameLst>
                                          <p:attrName>fillcolor</p:attrName>
                                        </p:attrNameLst>
                                      </p:cBhvr>
                                      <p:to>
                                        <a:schemeClr val="bg1"/>
                                      </p:to>
                                    </p:animClr>
                                    <p:set>
                                      <p:cBhvr>
                                        <p:cTn id="59" dur="250" autoRev="1" fill="remove"/>
                                        <p:tgtEl>
                                          <p:spTgt spid="27"/>
                                        </p:tgtEl>
                                        <p:attrNameLst>
                                          <p:attrName>fill.type</p:attrName>
                                        </p:attrNameLst>
                                      </p:cBhvr>
                                      <p:to>
                                        <p:strVal val="solid"/>
                                      </p:to>
                                    </p:set>
                                    <p:set>
                                      <p:cBhvr>
                                        <p:cTn id="60" dur="250" autoRev="1" fill="remove"/>
                                        <p:tgtEl>
                                          <p:spTgt spid="27"/>
                                        </p:tgtEl>
                                        <p:attrNameLst>
                                          <p:attrName>fill.on</p:attrName>
                                        </p:attrNameLst>
                                      </p:cBhvr>
                                      <p:to>
                                        <p:strVal val="true"/>
                                      </p:to>
                                    </p:se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1" nodeType="clickEffect">
                                  <p:stCondLst>
                                    <p:cond delay="0"/>
                                  </p:stCondLst>
                                  <p:childTnLst>
                                    <p:animEffect transition="out" filter="fade">
                                      <p:cBhvr>
                                        <p:cTn id="64" dur="500"/>
                                        <p:tgtEl>
                                          <p:spTgt spid="27"/>
                                        </p:tgtEl>
                                      </p:cBhvr>
                                    </p:animEffect>
                                    <p:set>
                                      <p:cBhvr>
                                        <p:cTn id="65" dur="1" fill="hold">
                                          <p:stCondLst>
                                            <p:cond delay="499"/>
                                          </p:stCondLst>
                                        </p:cTn>
                                        <p:tgtEl>
                                          <p:spTgt spid="27"/>
                                        </p:tgtEl>
                                        <p:attrNameLst>
                                          <p:attrName>style.visibility</p:attrName>
                                        </p:attrNameLst>
                                      </p:cBhvr>
                                      <p:to>
                                        <p:strVal val="hidden"/>
                                      </p:to>
                                    </p:set>
                                  </p:childTnLst>
                                </p:cTn>
                              </p:par>
                              <p:par>
                                <p:cTn id="66" presetID="10" presetClass="exit" presetSubtype="0" fill="hold" grpId="0" nodeType="withEffect">
                                  <p:stCondLst>
                                    <p:cond delay="0"/>
                                  </p:stCondLst>
                                  <p:childTnLst>
                                    <p:animEffect transition="out" filter="fade">
                                      <p:cBhvr>
                                        <p:cTn id="67" dur="500"/>
                                        <p:tgtEl>
                                          <p:spTgt spid="22"/>
                                        </p:tgtEl>
                                      </p:cBhvr>
                                    </p:animEffect>
                                    <p:set>
                                      <p:cBhvr>
                                        <p:cTn id="68" dur="1" fill="hold">
                                          <p:stCondLst>
                                            <p:cond delay="499"/>
                                          </p:stCondLst>
                                        </p:cTn>
                                        <p:tgtEl>
                                          <p:spTgt spid="22"/>
                                        </p:tgtEl>
                                        <p:attrNameLst>
                                          <p:attrName>style.visibility</p:attrName>
                                        </p:attrNameLst>
                                      </p:cBhvr>
                                      <p:to>
                                        <p:strVal val="hidden"/>
                                      </p:to>
                                    </p:se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fade">
                                      <p:cBhvr>
                                        <p:cTn id="72" dur="500"/>
                                        <p:tgtEl>
                                          <p:spTgt spid="28"/>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fade">
                                      <p:cBhvr>
                                        <p:cTn id="77" dur="500"/>
                                        <p:tgtEl>
                                          <p:spTgt spid="37"/>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fade">
                                      <p:cBhvr>
                                        <p:cTn id="80" dur="500"/>
                                        <p:tgtEl>
                                          <p:spTgt spid="38"/>
                                        </p:tgtEl>
                                      </p:cBhvr>
                                    </p:animEffect>
                                  </p:childTnLst>
                                </p:cTn>
                              </p:par>
                            </p:childTnLst>
                          </p:cTn>
                        </p:par>
                        <p:par>
                          <p:cTn id="81" fill="hold">
                            <p:stCondLst>
                              <p:cond delay="500"/>
                            </p:stCondLst>
                            <p:childTnLst>
                              <p:par>
                                <p:cTn id="82" presetID="27" presetClass="emph" presetSubtype="0" fill="remove" grpId="2" nodeType="afterEffect">
                                  <p:stCondLst>
                                    <p:cond delay="0"/>
                                  </p:stCondLst>
                                  <p:childTnLst>
                                    <p:animClr clrSpc="rgb" dir="cw">
                                      <p:cBhvr override="childStyle">
                                        <p:cTn id="83" dur="250" autoRev="1" fill="remove"/>
                                        <p:tgtEl>
                                          <p:spTgt spid="37"/>
                                        </p:tgtEl>
                                        <p:attrNameLst>
                                          <p:attrName>style.color</p:attrName>
                                        </p:attrNameLst>
                                      </p:cBhvr>
                                      <p:to>
                                        <a:schemeClr val="bg1"/>
                                      </p:to>
                                    </p:animClr>
                                    <p:animClr clrSpc="rgb" dir="cw">
                                      <p:cBhvr>
                                        <p:cTn id="84" dur="250" autoRev="1" fill="remove"/>
                                        <p:tgtEl>
                                          <p:spTgt spid="37"/>
                                        </p:tgtEl>
                                        <p:attrNameLst>
                                          <p:attrName>fillcolor</p:attrName>
                                        </p:attrNameLst>
                                      </p:cBhvr>
                                      <p:to>
                                        <a:schemeClr val="bg1"/>
                                      </p:to>
                                    </p:animClr>
                                    <p:set>
                                      <p:cBhvr>
                                        <p:cTn id="85" dur="250" autoRev="1" fill="remove"/>
                                        <p:tgtEl>
                                          <p:spTgt spid="37"/>
                                        </p:tgtEl>
                                        <p:attrNameLst>
                                          <p:attrName>fill.type</p:attrName>
                                        </p:attrNameLst>
                                      </p:cBhvr>
                                      <p:to>
                                        <p:strVal val="solid"/>
                                      </p:to>
                                    </p:set>
                                    <p:set>
                                      <p:cBhvr>
                                        <p:cTn id="86" dur="250" autoRev="1" fill="remove"/>
                                        <p:tgtEl>
                                          <p:spTgt spid="37"/>
                                        </p:tgtEl>
                                        <p:attrNameLst>
                                          <p:attrName>fill.on</p:attrName>
                                        </p:attrNameLst>
                                      </p:cBhvr>
                                      <p:to>
                                        <p:strVal val="true"/>
                                      </p:to>
                                    </p:set>
                                  </p:childTnLst>
                                </p:cTn>
                              </p:par>
                              <p:par>
                                <p:cTn id="87" presetID="27" presetClass="emph" presetSubtype="0" fill="remove" grpId="2" nodeType="withEffect">
                                  <p:stCondLst>
                                    <p:cond delay="0"/>
                                  </p:stCondLst>
                                  <p:childTnLst>
                                    <p:animClr clrSpc="rgb" dir="cw">
                                      <p:cBhvr override="childStyle">
                                        <p:cTn id="88" dur="250" autoRev="1" fill="remove"/>
                                        <p:tgtEl>
                                          <p:spTgt spid="38"/>
                                        </p:tgtEl>
                                        <p:attrNameLst>
                                          <p:attrName>style.color</p:attrName>
                                        </p:attrNameLst>
                                      </p:cBhvr>
                                      <p:to>
                                        <a:schemeClr val="bg1"/>
                                      </p:to>
                                    </p:animClr>
                                    <p:animClr clrSpc="rgb" dir="cw">
                                      <p:cBhvr>
                                        <p:cTn id="89" dur="250" autoRev="1" fill="remove"/>
                                        <p:tgtEl>
                                          <p:spTgt spid="38"/>
                                        </p:tgtEl>
                                        <p:attrNameLst>
                                          <p:attrName>fillcolor</p:attrName>
                                        </p:attrNameLst>
                                      </p:cBhvr>
                                      <p:to>
                                        <a:schemeClr val="bg1"/>
                                      </p:to>
                                    </p:animClr>
                                    <p:set>
                                      <p:cBhvr>
                                        <p:cTn id="90" dur="250" autoRev="1" fill="remove"/>
                                        <p:tgtEl>
                                          <p:spTgt spid="38"/>
                                        </p:tgtEl>
                                        <p:attrNameLst>
                                          <p:attrName>fill.type</p:attrName>
                                        </p:attrNameLst>
                                      </p:cBhvr>
                                      <p:to>
                                        <p:strVal val="solid"/>
                                      </p:to>
                                    </p:set>
                                    <p:set>
                                      <p:cBhvr>
                                        <p:cTn id="91" dur="250" autoRev="1" fill="remove"/>
                                        <p:tgtEl>
                                          <p:spTgt spid="38"/>
                                        </p:tgtEl>
                                        <p:attrNameLst>
                                          <p:attrName>fill.on</p:attrName>
                                        </p:attrNameLst>
                                      </p:cBhvr>
                                      <p:to>
                                        <p:strVal val="true"/>
                                      </p:to>
                                    </p:set>
                                  </p:childTnLst>
                                </p:cTn>
                              </p:par>
                            </p:childTnLst>
                          </p:cTn>
                        </p:par>
                        <p:par>
                          <p:cTn id="92" fill="hold">
                            <p:stCondLst>
                              <p:cond delay="1000"/>
                            </p:stCondLst>
                            <p:childTnLst>
                              <p:par>
                                <p:cTn id="93" presetID="27" presetClass="emph" presetSubtype="0" fill="remove" grpId="3" nodeType="afterEffect">
                                  <p:stCondLst>
                                    <p:cond delay="0"/>
                                  </p:stCondLst>
                                  <p:childTnLst>
                                    <p:animClr clrSpc="rgb" dir="cw">
                                      <p:cBhvr override="childStyle">
                                        <p:cTn id="94" dur="250" autoRev="1" fill="remove"/>
                                        <p:tgtEl>
                                          <p:spTgt spid="37"/>
                                        </p:tgtEl>
                                        <p:attrNameLst>
                                          <p:attrName>style.color</p:attrName>
                                        </p:attrNameLst>
                                      </p:cBhvr>
                                      <p:to>
                                        <a:schemeClr val="bg1"/>
                                      </p:to>
                                    </p:animClr>
                                    <p:animClr clrSpc="rgb" dir="cw">
                                      <p:cBhvr>
                                        <p:cTn id="95" dur="250" autoRev="1" fill="remove"/>
                                        <p:tgtEl>
                                          <p:spTgt spid="37"/>
                                        </p:tgtEl>
                                        <p:attrNameLst>
                                          <p:attrName>fillcolor</p:attrName>
                                        </p:attrNameLst>
                                      </p:cBhvr>
                                      <p:to>
                                        <a:schemeClr val="bg1"/>
                                      </p:to>
                                    </p:animClr>
                                    <p:set>
                                      <p:cBhvr>
                                        <p:cTn id="96" dur="250" autoRev="1" fill="remove"/>
                                        <p:tgtEl>
                                          <p:spTgt spid="37"/>
                                        </p:tgtEl>
                                        <p:attrNameLst>
                                          <p:attrName>fill.type</p:attrName>
                                        </p:attrNameLst>
                                      </p:cBhvr>
                                      <p:to>
                                        <p:strVal val="solid"/>
                                      </p:to>
                                    </p:set>
                                    <p:set>
                                      <p:cBhvr>
                                        <p:cTn id="97" dur="250" autoRev="1" fill="remove"/>
                                        <p:tgtEl>
                                          <p:spTgt spid="37"/>
                                        </p:tgtEl>
                                        <p:attrNameLst>
                                          <p:attrName>fill.on</p:attrName>
                                        </p:attrNameLst>
                                      </p:cBhvr>
                                      <p:to>
                                        <p:strVal val="true"/>
                                      </p:to>
                                    </p:set>
                                  </p:childTnLst>
                                </p:cTn>
                              </p:par>
                              <p:par>
                                <p:cTn id="98" presetID="27" presetClass="emph" presetSubtype="0" fill="remove" grpId="3" nodeType="withEffect">
                                  <p:stCondLst>
                                    <p:cond delay="0"/>
                                  </p:stCondLst>
                                  <p:childTnLst>
                                    <p:animClr clrSpc="rgb" dir="cw">
                                      <p:cBhvr override="childStyle">
                                        <p:cTn id="99" dur="250" autoRev="1" fill="remove"/>
                                        <p:tgtEl>
                                          <p:spTgt spid="38"/>
                                        </p:tgtEl>
                                        <p:attrNameLst>
                                          <p:attrName>style.color</p:attrName>
                                        </p:attrNameLst>
                                      </p:cBhvr>
                                      <p:to>
                                        <a:schemeClr val="bg1"/>
                                      </p:to>
                                    </p:animClr>
                                    <p:animClr clrSpc="rgb" dir="cw">
                                      <p:cBhvr>
                                        <p:cTn id="100" dur="250" autoRev="1" fill="remove"/>
                                        <p:tgtEl>
                                          <p:spTgt spid="38"/>
                                        </p:tgtEl>
                                        <p:attrNameLst>
                                          <p:attrName>fillcolor</p:attrName>
                                        </p:attrNameLst>
                                      </p:cBhvr>
                                      <p:to>
                                        <a:schemeClr val="bg1"/>
                                      </p:to>
                                    </p:animClr>
                                    <p:set>
                                      <p:cBhvr>
                                        <p:cTn id="101" dur="250" autoRev="1" fill="remove"/>
                                        <p:tgtEl>
                                          <p:spTgt spid="38"/>
                                        </p:tgtEl>
                                        <p:attrNameLst>
                                          <p:attrName>fill.type</p:attrName>
                                        </p:attrNameLst>
                                      </p:cBhvr>
                                      <p:to>
                                        <p:strVal val="solid"/>
                                      </p:to>
                                    </p:set>
                                    <p:set>
                                      <p:cBhvr>
                                        <p:cTn id="102" dur="250" autoRev="1" fill="remove"/>
                                        <p:tgtEl>
                                          <p:spTgt spid="38"/>
                                        </p:tgtEl>
                                        <p:attrNameLst>
                                          <p:attrName>fill.on</p:attrName>
                                        </p:attrNameLst>
                                      </p:cBhvr>
                                      <p:to>
                                        <p:strVal val="true"/>
                                      </p:to>
                                    </p:set>
                                  </p:childTnLst>
                                </p:cTn>
                              </p:par>
                            </p:childTnLst>
                          </p:cTn>
                        </p:par>
                        <p:par>
                          <p:cTn id="103" fill="hold">
                            <p:stCondLst>
                              <p:cond delay="1500"/>
                            </p:stCondLst>
                            <p:childTnLst>
                              <p:par>
                                <p:cTn id="104" presetID="27" presetClass="emph" presetSubtype="0" fill="remove" grpId="4" nodeType="afterEffect">
                                  <p:stCondLst>
                                    <p:cond delay="0"/>
                                  </p:stCondLst>
                                  <p:childTnLst>
                                    <p:animClr clrSpc="rgb" dir="cw">
                                      <p:cBhvr override="childStyle">
                                        <p:cTn id="105" dur="250" autoRev="1" fill="remove"/>
                                        <p:tgtEl>
                                          <p:spTgt spid="37"/>
                                        </p:tgtEl>
                                        <p:attrNameLst>
                                          <p:attrName>style.color</p:attrName>
                                        </p:attrNameLst>
                                      </p:cBhvr>
                                      <p:to>
                                        <a:schemeClr val="bg1"/>
                                      </p:to>
                                    </p:animClr>
                                    <p:animClr clrSpc="rgb" dir="cw">
                                      <p:cBhvr>
                                        <p:cTn id="106" dur="250" autoRev="1" fill="remove"/>
                                        <p:tgtEl>
                                          <p:spTgt spid="37"/>
                                        </p:tgtEl>
                                        <p:attrNameLst>
                                          <p:attrName>fillcolor</p:attrName>
                                        </p:attrNameLst>
                                      </p:cBhvr>
                                      <p:to>
                                        <a:schemeClr val="bg1"/>
                                      </p:to>
                                    </p:animClr>
                                    <p:set>
                                      <p:cBhvr>
                                        <p:cTn id="107" dur="250" autoRev="1" fill="remove"/>
                                        <p:tgtEl>
                                          <p:spTgt spid="37"/>
                                        </p:tgtEl>
                                        <p:attrNameLst>
                                          <p:attrName>fill.type</p:attrName>
                                        </p:attrNameLst>
                                      </p:cBhvr>
                                      <p:to>
                                        <p:strVal val="solid"/>
                                      </p:to>
                                    </p:set>
                                    <p:set>
                                      <p:cBhvr>
                                        <p:cTn id="108" dur="250" autoRev="1" fill="remove"/>
                                        <p:tgtEl>
                                          <p:spTgt spid="37"/>
                                        </p:tgtEl>
                                        <p:attrNameLst>
                                          <p:attrName>fill.on</p:attrName>
                                        </p:attrNameLst>
                                      </p:cBhvr>
                                      <p:to>
                                        <p:strVal val="true"/>
                                      </p:to>
                                    </p:set>
                                  </p:childTnLst>
                                </p:cTn>
                              </p:par>
                              <p:par>
                                <p:cTn id="109" presetID="27" presetClass="emph" presetSubtype="0" fill="remove" grpId="4" nodeType="withEffect">
                                  <p:stCondLst>
                                    <p:cond delay="0"/>
                                  </p:stCondLst>
                                  <p:childTnLst>
                                    <p:animClr clrSpc="rgb" dir="cw">
                                      <p:cBhvr override="childStyle">
                                        <p:cTn id="110" dur="250" autoRev="1" fill="remove"/>
                                        <p:tgtEl>
                                          <p:spTgt spid="38"/>
                                        </p:tgtEl>
                                        <p:attrNameLst>
                                          <p:attrName>style.color</p:attrName>
                                        </p:attrNameLst>
                                      </p:cBhvr>
                                      <p:to>
                                        <a:schemeClr val="bg1"/>
                                      </p:to>
                                    </p:animClr>
                                    <p:animClr clrSpc="rgb" dir="cw">
                                      <p:cBhvr>
                                        <p:cTn id="111" dur="250" autoRev="1" fill="remove"/>
                                        <p:tgtEl>
                                          <p:spTgt spid="38"/>
                                        </p:tgtEl>
                                        <p:attrNameLst>
                                          <p:attrName>fillcolor</p:attrName>
                                        </p:attrNameLst>
                                      </p:cBhvr>
                                      <p:to>
                                        <a:schemeClr val="bg1"/>
                                      </p:to>
                                    </p:animClr>
                                    <p:set>
                                      <p:cBhvr>
                                        <p:cTn id="112" dur="250" autoRev="1" fill="remove"/>
                                        <p:tgtEl>
                                          <p:spTgt spid="38"/>
                                        </p:tgtEl>
                                        <p:attrNameLst>
                                          <p:attrName>fill.type</p:attrName>
                                        </p:attrNameLst>
                                      </p:cBhvr>
                                      <p:to>
                                        <p:strVal val="solid"/>
                                      </p:to>
                                    </p:set>
                                    <p:set>
                                      <p:cBhvr>
                                        <p:cTn id="113" dur="250" autoRev="1" fill="remove"/>
                                        <p:tgtEl>
                                          <p:spTgt spid="38"/>
                                        </p:tgtEl>
                                        <p:attrNameLst>
                                          <p:attrName>fill.on</p:attrName>
                                        </p:attrNameLst>
                                      </p:cBhvr>
                                      <p:to>
                                        <p:strVal val="true"/>
                                      </p:to>
                                    </p:set>
                                  </p:childTnLst>
                                </p:cTn>
                              </p:par>
                            </p:childTnLst>
                          </p:cTn>
                        </p:par>
                      </p:childTnLst>
                    </p:cTn>
                  </p:par>
                  <p:par>
                    <p:cTn id="114" fill="hold">
                      <p:stCondLst>
                        <p:cond delay="indefinite"/>
                      </p:stCondLst>
                      <p:childTnLst>
                        <p:par>
                          <p:cTn id="115" fill="hold">
                            <p:stCondLst>
                              <p:cond delay="0"/>
                            </p:stCondLst>
                            <p:childTnLst>
                              <p:par>
                                <p:cTn id="116" presetID="10" presetClass="exit" presetSubtype="0" fill="hold" grpId="1" nodeType="clickEffect">
                                  <p:stCondLst>
                                    <p:cond delay="0"/>
                                  </p:stCondLst>
                                  <p:childTnLst>
                                    <p:animEffect transition="out" filter="fade">
                                      <p:cBhvr>
                                        <p:cTn id="117" dur="500"/>
                                        <p:tgtEl>
                                          <p:spTgt spid="37"/>
                                        </p:tgtEl>
                                      </p:cBhvr>
                                    </p:animEffect>
                                    <p:set>
                                      <p:cBhvr>
                                        <p:cTn id="118" dur="1" fill="hold">
                                          <p:stCondLst>
                                            <p:cond delay="499"/>
                                          </p:stCondLst>
                                        </p:cTn>
                                        <p:tgtEl>
                                          <p:spTgt spid="37"/>
                                        </p:tgtEl>
                                        <p:attrNameLst>
                                          <p:attrName>style.visibility</p:attrName>
                                        </p:attrNameLst>
                                      </p:cBhvr>
                                      <p:to>
                                        <p:strVal val="hidden"/>
                                      </p:to>
                                    </p:set>
                                  </p:childTnLst>
                                </p:cTn>
                              </p:par>
                              <p:par>
                                <p:cTn id="119" presetID="10" presetClass="exit" presetSubtype="0" fill="hold" grpId="1" nodeType="withEffect">
                                  <p:stCondLst>
                                    <p:cond delay="0"/>
                                  </p:stCondLst>
                                  <p:childTnLst>
                                    <p:animEffect transition="out" filter="fade">
                                      <p:cBhvr>
                                        <p:cTn id="120" dur="500"/>
                                        <p:tgtEl>
                                          <p:spTgt spid="38"/>
                                        </p:tgtEl>
                                      </p:cBhvr>
                                    </p:animEffect>
                                    <p:set>
                                      <p:cBhvr>
                                        <p:cTn id="121" dur="1" fill="hold">
                                          <p:stCondLst>
                                            <p:cond delay="499"/>
                                          </p:stCondLst>
                                        </p:cTn>
                                        <p:tgtEl>
                                          <p:spTgt spid="38"/>
                                        </p:tgtEl>
                                        <p:attrNameLst>
                                          <p:attrName>style.visibility</p:attrName>
                                        </p:attrNameLst>
                                      </p:cBhvr>
                                      <p:to>
                                        <p:strVal val="hidden"/>
                                      </p:to>
                                    </p:set>
                                  </p:childTnLst>
                                </p:cTn>
                              </p:par>
                              <p:par>
                                <p:cTn id="122" presetID="10" presetClass="exit" presetSubtype="0" fill="hold" grpId="0" nodeType="withEffect">
                                  <p:stCondLst>
                                    <p:cond delay="0"/>
                                  </p:stCondLst>
                                  <p:childTnLst>
                                    <p:animEffect transition="out" filter="fade">
                                      <p:cBhvr>
                                        <p:cTn id="123" dur="500"/>
                                        <p:tgtEl>
                                          <p:spTgt spid="14"/>
                                        </p:tgtEl>
                                      </p:cBhvr>
                                    </p:animEffect>
                                    <p:set>
                                      <p:cBhvr>
                                        <p:cTn id="124" dur="1" fill="hold">
                                          <p:stCondLst>
                                            <p:cond delay="499"/>
                                          </p:stCondLst>
                                        </p:cTn>
                                        <p:tgtEl>
                                          <p:spTgt spid="14"/>
                                        </p:tgtEl>
                                        <p:attrNameLst>
                                          <p:attrName>style.visibility</p:attrName>
                                        </p:attrNameLst>
                                      </p:cBhvr>
                                      <p:to>
                                        <p:strVal val="hidden"/>
                                      </p:to>
                                    </p:set>
                                  </p:childTnLst>
                                </p:cTn>
                              </p:par>
                              <p:par>
                                <p:cTn id="125" presetID="10" presetClass="exit" presetSubtype="0" fill="hold" grpId="0" nodeType="withEffect">
                                  <p:stCondLst>
                                    <p:cond delay="0"/>
                                  </p:stCondLst>
                                  <p:childTnLst>
                                    <p:animEffect transition="out" filter="fade">
                                      <p:cBhvr>
                                        <p:cTn id="126" dur="500"/>
                                        <p:tgtEl>
                                          <p:spTgt spid="15"/>
                                        </p:tgtEl>
                                      </p:cBhvr>
                                    </p:animEffect>
                                    <p:set>
                                      <p:cBhvr>
                                        <p:cTn id="127" dur="1" fill="hold">
                                          <p:stCondLst>
                                            <p:cond delay="499"/>
                                          </p:stCondLst>
                                        </p:cTn>
                                        <p:tgtEl>
                                          <p:spTgt spid="15"/>
                                        </p:tgtEl>
                                        <p:attrNameLst>
                                          <p:attrName>style.visibility</p:attrName>
                                        </p:attrNameLst>
                                      </p:cBhvr>
                                      <p:to>
                                        <p:strVal val="hidden"/>
                                      </p:to>
                                    </p:set>
                                  </p:childTnLst>
                                </p:cTn>
                              </p:par>
                            </p:childTnLst>
                          </p:cTn>
                        </p:par>
                        <p:par>
                          <p:cTn id="128" fill="hold">
                            <p:stCondLst>
                              <p:cond delay="500"/>
                            </p:stCondLst>
                            <p:childTnLst>
                              <p:par>
                                <p:cTn id="129" presetID="10" presetClass="entr" presetSubtype="0" fill="hold" grpId="0" nodeType="afterEffect">
                                  <p:stCondLst>
                                    <p:cond delay="0"/>
                                  </p:stCondLst>
                                  <p:childTnLst>
                                    <p:set>
                                      <p:cBhvr>
                                        <p:cTn id="130" dur="1" fill="hold">
                                          <p:stCondLst>
                                            <p:cond delay="0"/>
                                          </p:stCondLst>
                                        </p:cTn>
                                        <p:tgtEl>
                                          <p:spTgt spid="39"/>
                                        </p:tgtEl>
                                        <p:attrNameLst>
                                          <p:attrName>style.visibility</p:attrName>
                                        </p:attrNameLst>
                                      </p:cBhvr>
                                      <p:to>
                                        <p:strVal val="visible"/>
                                      </p:to>
                                    </p:set>
                                    <p:animEffect transition="in" filter="fade">
                                      <p:cBhvr>
                                        <p:cTn id="131" dur="500"/>
                                        <p:tgtEl>
                                          <p:spTgt spid="39"/>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41"/>
                                        </p:tgtEl>
                                        <p:attrNameLst>
                                          <p:attrName>style.visibility</p:attrName>
                                        </p:attrNameLst>
                                      </p:cBhvr>
                                      <p:to>
                                        <p:strVal val="visible"/>
                                      </p:to>
                                    </p:set>
                                    <p:animEffect transition="in" filter="fade">
                                      <p:cBhvr>
                                        <p:cTn id="134" dur="500"/>
                                        <p:tgtEl>
                                          <p:spTgt spid="41"/>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30"/>
                                        </p:tgtEl>
                                        <p:attrNameLst>
                                          <p:attrName>style.visibility</p:attrName>
                                        </p:attrNameLst>
                                      </p:cBhvr>
                                      <p:to>
                                        <p:strVal val="visible"/>
                                      </p:to>
                                    </p:set>
                                    <p:animEffect transition="in" filter="fade">
                                      <p:cBhvr>
                                        <p:cTn id="139" dur="500"/>
                                        <p:tgtEl>
                                          <p:spTgt spid="30"/>
                                        </p:tgtEl>
                                      </p:cBhvr>
                                    </p:animEffect>
                                  </p:childTnLst>
                                </p:cTn>
                              </p:par>
                            </p:childTnLst>
                          </p:cTn>
                        </p:par>
                        <p:par>
                          <p:cTn id="140" fill="hold">
                            <p:stCondLst>
                              <p:cond delay="500"/>
                            </p:stCondLst>
                            <p:childTnLst>
                              <p:par>
                                <p:cTn id="141" presetID="27" presetClass="emph" presetSubtype="0" fill="remove" grpId="2" nodeType="afterEffect">
                                  <p:stCondLst>
                                    <p:cond delay="0"/>
                                  </p:stCondLst>
                                  <p:childTnLst>
                                    <p:animClr clrSpc="rgb" dir="cw">
                                      <p:cBhvr override="childStyle">
                                        <p:cTn id="142" dur="250" autoRev="1" fill="remove"/>
                                        <p:tgtEl>
                                          <p:spTgt spid="30"/>
                                        </p:tgtEl>
                                        <p:attrNameLst>
                                          <p:attrName>style.color</p:attrName>
                                        </p:attrNameLst>
                                      </p:cBhvr>
                                      <p:to>
                                        <a:schemeClr val="bg1"/>
                                      </p:to>
                                    </p:animClr>
                                    <p:animClr clrSpc="rgb" dir="cw">
                                      <p:cBhvr>
                                        <p:cTn id="143" dur="250" autoRev="1" fill="remove"/>
                                        <p:tgtEl>
                                          <p:spTgt spid="30"/>
                                        </p:tgtEl>
                                        <p:attrNameLst>
                                          <p:attrName>fillcolor</p:attrName>
                                        </p:attrNameLst>
                                      </p:cBhvr>
                                      <p:to>
                                        <a:schemeClr val="bg1"/>
                                      </p:to>
                                    </p:animClr>
                                    <p:set>
                                      <p:cBhvr>
                                        <p:cTn id="144" dur="250" autoRev="1" fill="remove"/>
                                        <p:tgtEl>
                                          <p:spTgt spid="30"/>
                                        </p:tgtEl>
                                        <p:attrNameLst>
                                          <p:attrName>fill.type</p:attrName>
                                        </p:attrNameLst>
                                      </p:cBhvr>
                                      <p:to>
                                        <p:strVal val="solid"/>
                                      </p:to>
                                    </p:set>
                                    <p:set>
                                      <p:cBhvr>
                                        <p:cTn id="145" dur="250" autoRev="1" fill="remove"/>
                                        <p:tgtEl>
                                          <p:spTgt spid="30"/>
                                        </p:tgtEl>
                                        <p:attrNameLst>
                                          <p:attrName>fill.on</p:attrName>
                                        </p:attrNameLst>
                                      </p:cBhvr>
                                      <p:to>
                                        <p:strVal val="true"/>
                                      </p:to>
                                    </p:set>
                                  </p:childTnLst>
                                </p:cTn>
                              </p:par>
                            </p:childTnLst>
                          </p:cTn>
                        </p:par>
                        <p:par>
                          <p:cTn id="146" fill="hold">
                            <p:stCondLst>
                              <p:cond delay="1000"/>
                            </p:stCondLst>
                            <p:childTnLst>
                              <p:par>
                                <p:cTn id="147" presetID="27" presetClass="emph" presetSubtype="0" fill="remove" grpId="3" nodeType="afterEffect">
                                  <p:stCondLst>
                                    <p:cond delay="0"/>
                                  </p:stCondLst>
                                  <p:childTnLst>
                                    <p:animClr clrSpc="rgb" dir="cw">
                                      <p:cBhvr override="childStyle">
                                        <p:cTn id="148" dur="250" autoRev="1" fill="remove"/>
                                        <p:tgtEl>
                                          <p:spTgt spid="30"/>
                                        </p:tgtEl>
                                        <p:attrNameLst>
                                          <p:attrName>style.color</p:attrName>
                                        </p:attrNameLst>
                                      </p:cBhvr>
                                      <p:to>
                                        <a:schemeClr val="bg1"/>
                                      </p:to>
                                    </p:animClr>
                                    <p:animClr clrSpc="rgb" dir="cw">
                                      <p:cBhvr>
                                        <p:cTn id="149" dur="250" autoRev="1" fill="remove"/>
                                        <p:tgtEl>
                                          <p:spTgt spid="30"/>
                                        </p:tgtEl>
                                        <p:attrNameLst>
                                          <p:attrName>fillcolor</p:attrName>
                                        </p:attrNameLst>
                                      </p:cBhvr>
                                      <p:to>
                                        <a:schemeClr val="bg1"/>
                                      </p:to>
                                    </p:animClr>
                                    <p:set>
                                      <p:cBhvr>
                                        <p:cTn id="150" dur="250" autoRev="1" fill="remove"/>
                                        <p:tgtEl>
                                          <p:spTgt spid="30"/>
                                        </p:tgtEl>
                                        <p:attrNameLst>
                                          <p:attrName>fill.type</p:attrName>
                                        </p:attrNameLst>
                                      </p:cBhvr>
                                      <p:to>
                                        <p:strVal val="solid"/>
                                      </p:to>
                                    </p:set>
                                    <p:set>
                                      <p:cBhvr>
                                        <p:cTn id="151" dur="250" autoRev="1" fill="remove"/>
                                        <p:tgtEl>
                                          <p:spTgt spid="30"/>
                                        </p:tgtEl>
                                        <p:attrNameLst>
                                          <p:attrName>fill.on</p:attrName>
                                        </p:attrNameLst>
                                      </p:cBhvr>
                                      <p:to>
                                        <p:strVal val="true"/>
                                      </p:to>
                                    </p:set>
                                  </p:childTnLst>
                                </p:cTn>
                              </p:par>
                            </p:childTnLst>
                          </p:cTn>
                        </p:par>
                        <p:par>
                          <p:cTn id="152" fill="hold">
                            <p:stCondLst>
                              <p:cond delay="1500"/>
                            </p:stCondLst>
                            <p:childTnLst>
                              <p:par>
                                <p:cTn id="153" presetID="27" presetClass="emph" presetSubtype="0" fill="remove" grpId="4" nodeType="afterEffect">
                                  <p:stCondLst>
                                    <p:cond delay="0"/>
                                  </p:stCondLst>
                                  <p:childTnLst>
                                    <p:animClr clrSpc="rgb" dir="cw">
                                      <p:cBhvr override="childStyle">
                                        <p:cTn id="154" dur="250" autoRev="1" fill="remove"/>
                                        <p:tgtEl>
                                          <p:spTgt spid="30"/>
                                        </p:tgtEl>
                                        <p:attrNameLst>
                                          <p:attrName>style.color</p:attrName>
                                        </p:attrNameLst>
                                      </p:cBhvr>
                                      <p:to>
                                        <a:schemeClr val="bg1"/>
                                      </p:to>
                                    </p:animClr>
                                    <p:animClr clrSpc="rgb" dir="cw">
                                      <p:cBhvr>
                                        <p:cTn id="155" dur="250" autoRev="1" fill="remove"/>
                                        <p:tgtEl>
                                          <p:spTgt spid="30"/>
                                        </p:tgtEl>
                                        <p:attrNameLst>
                                          <p:attrName>fillcolor</p:attrName>
                                        </p:attrNameLst>
                                      </p:cBhvr>
                                      <p:to>
                                        <a:schemeClr val="bg1"/>
                                      </p:to>
                                    </p:animClr>
                                    <p:set>
                                      <p:cBhvr>
                                        <p:cTn id="156" dur="250" autoRev="1" fill="remove"/>
                                        <p:tgtEl>
                                          <p:spTgt spid="30"/>
                                        </p:tgtEl>
                                        <p:attrNameLst>
                                          <p:attrName>fill.type</p:attrName>
                                        </p:attrNameLst>
                                      </p:cBhvr>
                                      <p:to>
                                        <p:strVal val="solid"/>
                                      </p:to>
                                    </p:set>
                                    <p:set>
                                      <p:cBhvr>
                                        <p:cTn id="157" dur="250" autoRev="1" fill="remove"/>
                                        <p:tgtEl>
                                          <p:spTgt spid="30"/>
                                        </p:tgtEl>
                                        <p:attrNameLst>
                                          <p:attrName>fill.on</p:attrName>
                                        </p:attrNameLst>
                                      </p:cBhvr>
                                      <p:to>
                                        <p:strVal val="true"/>
                                      </p:to>
                                    </p:set>
                                  </p:childTnLst>
                                </p:cTn>
                              </p:par>
                            </p:childTnLst>
                          </p:cTn>
                        </p:par>
                      </p:childTnLst>
                    </p:cTn>
                  </p:par>
                  <p:par>
                    <p:cTn id="158" fill="hold">
                      <p:stCondLst>
                        <p:cond delay="indefinite"/>
                      </p:stCondLst>
                      <p:childTnLst>
                        <p:par>
                          <p:cTn id="159" fill="hold">
                            <p:stCondLst>
                              <p:cond delay="0"/>
                            </p:stCondLst>
                            <p:childTnLst>
                              <p:par>
                                <p:cTn id="160" presetID="10" presetClass="exit" presetSubtype="0" fill="hold" grpId="1" nodeType="clickEffect">
                                  <p:stCondLst>
                                    <p:cond delay="0"/>
                                  </p:stCondLst>
                                  <p:childTnLst>
                                    <p:animEffect transition="out" filter="fade">
                                      <p:cBhvr>
                                        <p:cTn id="161" dur="500"/>
                                        <p:tgtEl>
                                          <p:spTgt spid="30"/>
                                        </p:tgtEl>
                                      </p:cBhvr>
                                    </p:animEffect>
                                    <p:set>
                                      <p:cBhvr>
                                        <p:cTn id="162" dur="1" fill="hold">
                                          <p:stCondLst>
                                            <p:cond delay="499"/>
                                          </p:stCondLst>
                                        </p:cTn>
                                        <p:tgtEl>
                                          <p:spTgt spid="30"/>
                                        </p:tgtEl>
                                        <p:attrNameLst>
                                          <p:attrName>style.visibility</p:attrName>
                                        </p:attrNameLst>
                                      </p:cBhvr>
                                      <p:to>
                                        <p:strVal val="hidden"/>
                                      </p:to>
                                    </p:set>
                                  </p:childTnLst>
                                </p:cTn>
                              </p:par>
                              <p:par>
                                <p:cTn id="163" presetID="10" presetClass="exit" presetSubtype="0" fill="hold" grpId="1" nodeType="withEffect">
                                  <p:stCondLst>
                                    <p:cond delay="0"/>
                                  </p:stCondLst>
                                  <p:childTnLst>
                                    <p:animEffect transition="out" filter="fade">
                                      <p:cBhvr>
                                        <p:cTn id="164" dur="500"/>
                                        <p:tgtEl>
                                          <p:spTgt spid="41"/>
                                        </p:tgtEl>
                                      </p:cBhvr>
                                    </p:animEffect>
                                    <p:set>
                                      <p:cBhvr>
                                        <p:cTn id="165" dur="1" fill="hold">
                                          <p:stCondLst>
                                            <p:cond delay="499"/>
                                          </p:stCondLst>
                                        </p:cTn>
                                        <p:tgtEl>
                                          <p:spTgt spid="41"/>
                                        </p:tgtEl>
                                        <p:attrNameLst>
                                          <p:attrName>style.visibility</p:attrName>
                                        </p:attrNameLst>
                                      </p:cBhvr>
                                      <p:to>
                                        <p:strVal val="hidden"/>
                                      </p:to>
                                    </p:set>
                                  </p:childTnLst>
                                </p:cTn>
                              </p:par>
                              <p:par>
                                <p:cTn id="166" presetID="10" presetClass="exit" presetSubtype="0" fill="hold" grpId="0" nodeType="withEffect">
                                  <p:stCondLst>
                                    <p:cond delay="0"/>
                                  </p:stCondLst>
                                  <p:childTnLst>
                                    <p:animEffect transition="out" filter="fade">
                                      <p:cBhvr>
                                        <p:cTn id="167" dur="500"/>
                                        <p:tgtEl>
                                          <p:spTgt spid="40"/>
                                        </p:tgtEl>
                                      </p:cBhvr>
                                    </p:animEffect>
                                    <p:set>
                                      <p:cBhvr>
                                        <p:cTn id="168" dur="1" fill="hold">
                                          <p:stCondLst>
                                            <p:cond delay="499"/>
                                          </p:stCondLst>
                                        </p:cTn>
                                        <p:tgtEl>
                                          <p:spTgt spid="40"/>
                                        </p:tgtEl>
                                        <p:attrNameLst>
                                          <p:attrName>style.visibility</p:attrName>
                                        </p:attrNameLst>
                                      </p:cBhvr>
                                      <p:to>
                                        <p:strVal val="hidden"/>
                                      </p:to>
                                    </p:set>
                                  </p:childTnLst>
                                </p:cTn>
                              </p:par>
                              <p:par>
                                <p:cTn id="169" presetID="10" presetClass="entr" presetSubtype="0" fill="hold" grpId="0" nodeType="withEffect">
                                  <p:stCondLst>
                                    <p:cond delay="0"/>
                                  </p:stCondLst>
                                  <p:childTnLst>
                                    <p:set>
                                      <p:cBhvr>
                                        <p:cTn id="170" dur="1" fill="hold">
                                          <p:stCondLst>
                                            <p:cond delay="0"/>
                                          </p:stCondLst>
                                        </p:cTn>
                                        <p:tgtEl>
                                          <p:spTgt spid="29"/>
                                        </p:tgtEl>
                                        <p:attrNameLst>
                                          <p:attrName>style.visibility</p:attrName>
                                        </p:attrNameLst>
                                      </p:cBhvr>
                                      <p:to>
                                        <p:strVal val="visible"/>
                                      </p:to>
                                    </p:set>
                                    <p:animEffect transition="in" filter="fade">
                                      <p:cBhvr>
                                        <p:cTn id="171" dur="500"/>
                                        <p:tgtEl>
                                          <p:spTgt spid="29"/>
                                        </p:tgtEl>
                                      </p:cBhvr>
                                    </p:animEffect>
                                  </p:childTnLst>
                                </p:cTn>
                              </p:par>
                            </p:childTnLst>
                          </p:cTn>
                        </p:par>
                        <p:par>
                          <p:cTn id="172" fill="hold">
                            <p:stCondLst>
                              <p:cond delay="500"/>
                            </p:stCondLst>
                            <p:childTnLst>
                              <p:par>
                                <p:cTn id="173" presetID="10" presetClass="entr" presetSubtype="0" fill="hold" grpId="0" nodeType="afterEffect">
                                  <p:stCondLst>
                                    <p:cond delay="0"/>
                                  </p:stCondLst>
                                  <p:childTnLst>
                                    <p:set>
                                      <p:cBhvr>
                                        <p:cTn id="174" dur="1" fill="hold">
                                          <p:stCondLst>
                                            <p:cond delay="0"/>
                                          </p:stCondLst>
                                        </p:cTn>
                                        <p:tgtEl>
                                          <p:spTgt spid="31"/>
                                        </p:tgtEl>
                                        <p:attrNameLst>
                                          <p:attrName>style.visibility</p:attrName>
                                        </p:attrNameLst>
                                      </p:cBhvr>
                                      <p:to>
                                        <p:strVal val="visible"/>
                                      </p:to>
                                    </p:set>
                                    <p:animEffect transition="in" filter="fade">
                                      <p:cBhvr>
                                        <p:cTn id="175" dur="500"/>
                                        <p:tgtEl>
                                          <p:spTgt spid="31"/>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grpId="0" nodeType="clickEffect">
                                  <p:stCondLst>
                                    <p:cond delay="0"/>
                                  </p:stCondLst>
                                  <p:childTnLst>
                                    <p:set>
                                      <p:cBhvr>
                                        <p:cTn id="179" dur="1" fill="hold">
                                          <p:stCondLst>
                                            <p:cond delay="0"/>
                                          </p:stCondLst>
                                        </p:cTn>
                                        <p:tgtEl>
                                          <p:spTgt spid="42"/>
                                        </p:tgtEl>
                                        <p:attrNameLst>
                                          <p:attrName>style.visibility</p:attrName>
                                        </p:attrNameLst>
                                      </p:cBhvr>
                                      <p:to>
                                        <p:strVal val="visible"/>
                                      </p:to>
                                    </p:set>
                                    <p:animEffect transition="in" filter="fade">
                                      <p:cBhvr>
                                        <p:cTn id="180" dur="500"/>
                                        <p:tgtEl>
                                          <p:spTgt spid="42"/>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43"/>
                                        </p:tgtEl>
                                        <p:attrNameLst>
                                          <p:attrName>style.visibility</p:attrName>
                                        </p:attrNameLst>
                                      </p:cBhvr>
                                      <p:to>
                                        <p:strVal val="visible"/>
                                      </p:to>
                                    </p:set>
                                    <p:animEffect transition="in" filter="fade">
                                      <p:cBhvr>
                                        <p:cTn id="183" dur="500"/>
                                        <p:tgtEl>
                                          <p:spTgt spid="43"/>
                                        </p:tgtEl>
                                      </p:cBhvr>
                                    </p:animEffect>
                                  </p:childTnLst>
                                </p:cTn>
                              </p:par>
                            </p:childTnLst>
                          </p:cTn>
                        </p:par>
                        <p:par>
                          <p:cTn id="184" fill="hold">
                            <p:stCondLst>
                              <p:cond delay="500"/>
                            </p:stCondLst>
                            <p:childTnLst>
                              <p:par>
                                <p:cTn id="185" presetID="27" presetClass="emph" presetSubtype="0" fill="remove" grpId="2" nodeType="afterEffect">
                                  <p:stCondLst>
                                    <p:cond delay="0"/>
                                  </p:stCondLst>
                                  <p:childTnLst>
                                    <p:animClr clrSpc="rgb" dir="cw">
                                      <p:cBhvr override="childStyle">
                                        <p:cTn id="186" dur="250" autoRev="1" fill="remove"/>
                                        <p:tgtEl>
                                          <p:spTgt spid="42"/>
                                        </p:tgtEl>
                                        <p:attrNameLst>
                                          <p:attrName>style.color</p:attrName>
                                        </p:attrNameLst>
                                      </p:cBhvr>
                                      <p:to>
                                        <a:schemeClr val="bg1"/>
                                      </p:to>
                                    </p:animClr>
                                    <p:animClr clrSpc="rgb" dir="cw">
                                      <p:cBhvr>
                                        <p:cTn id="187" dur="250" autoRev="1" fill="remove"/>
                                        <p:tgtEl>
                                          <p:spTgt spid="42"/>
                                        </p:tgtEl>
                                        <p:attrNameLst>
                                          <p:attrName>fillcolor</p:attrName>
                                        </p:attrNameLst>
                                      </p:cBhvr>
                                      <p:to>
                                        <a:schemeClr val="bg1"/>
                                      </p:to>
                                    </p:animClr>
                                    <p:set>
                                      <p:cBhvr>
                                        <p:cTn id="188" dur="250" autoRev="1" fill="remove"/>
                                        <p:tgtEl>
                                          <p:spTgt spid="42"/>
                                        </p:tgtEl>
                                        <p:attrNameLst>
                                          <p:attrName>fill.type</p:attrName>
                                        </p:attrNameLst>
                                      </p:cBhvr>
                                      <p:to>
                                        <p:strVal val="solid"/>
                                      </p:to>
                                    </p:set>
                                    <p:set>
                                      <p:cBhvr>
                                        <p:cTn id="189" dur="250" autoRev="1" fill="remove"/>
                                        <p:tgtEl>
                                          <p:spTgt spid="42"/>
                                        </p:tgtEl>
                                        <p:attrNameLst>
                                          <p:attrName>fill.on</p:attrName>
                                        </p:attrNameLst>
                                      </p:cBhvr>
                                      <p:to>
                                        <p:strVal val="true"/>
                                      </p:to>
                                    </p:set>
                                  </p:childTnLst>
                                </p:cTn>
                              </p:par>
                              <p:par>
                                <p:cTn id="190" presetID="27" presetClass="emph" presetSubtype="0" fill="remove" grpId="2" nodeType="withEffect">
                                  <p:stCondLst>
                                    <p:cond delay="0"/>
                                  </p:stCondLst>
                                  <p:childTnLst>
                                    <p:animClr clrSpc="rgb" dir="cw">
                                      <p:cBhvr override="childStyle">
                                        <p:cTn id="191" dur="250" autoRev="1" fill="remove"/>
                                        <p:tgtEl>
                                          <p:spTgt spid="43"/>
                                        </p:tgtEl>
                                        <p:attrNameLst>
                                          <p:attrName>style.color</p:attrName>
                                        </p:attrNameLst>
                                      </p:cBhvr>
                                      <p:to>
                                        <a:schemeClr val="bg1"/>
                                      </p:to>
                                    </p:animClr>
                                    <p:animClr clrSpc="rgb" dir="cw">
                                      <p:cBhvr>
                                        <p:cTn id="192" dur="250" autoRev="1" fill="remove"/>
                                        <p:tgtEl>
                                          <p:spTgt spid="43"/>
                                        </p:tgtEl>
                                        <p:attrNameLst>
                                          <p:attrName>fillcolor</p:attrName>
                                        </p:attrNameLst>
                                      </p:cBhvr>
                                      <p:to>
                                        <a:schemeClr val="bg1"/>
                                      </p:to>
                                    </p:animClr>
                                    <p:set>
                                      <p:cBhvr>
                                        <p:cTn id="193" dur="250" autoRev="1" fill="remove"/>
                                        <p:tgtEl>
                                          <p:spTgt spid="43"/>
                                        </p:tgtEl>
                                        <p:attrNameLst>
                                          <p:attrName>fill.type</p:attrName>
                                        </p:attrNameLst>
                                      </p:cBhvr>
                                      <p:to>
                                        <p:strVal val="solid"/>
                                      </p:to>
                                    </p:set>
                                    <p:set>
                                      <p:cBhvr>
                                        <p:cTn id="194" dur="250" autoRev="1" fill="remove"/>
                                        <p:tgtEl>
                                          <p:spTgt spid="43"/>
                                        </p:tgtEl>
                                        <p:attrNameLst>
                                          <p:attrName>fill.on</p:attrName>
                                        </p:attrNameLst>
                                      </p:cBhvr>
                                      <p:to>
                                        <p:strVal val="true"/>
                                      </p:to>
                                    </p:set>
                                  </p:childTnLst>
                                </p:cTn>
                              </p:par>
                            </p:childTnLst>
                          </p:cTn>
                        </p:par>
                        <p:par>
                          <p:cTn id="195" fill="hold">
                            <p:stCondLst>
                              <p:cond delay="1000"/>
                            </p:stCondLst>
                            <p:childTnLst>
                              <p:par>
                                <p:cTn id="196" presetID="27" presetClass="emph" presetSubtype="0" fill="remove" grpId="3" nodeType="afterEffect">
                                  <p:stCondLst>
                                    <p:cond delay="0"/>
                                  </p:stCondLst>
                                  <p:childTnLst>
                                    <p:animClr clrSpc="rgb" dir="cw">
                                      <p:cBhvr override="childStyle">
                                        <p:cTn id="197" dur="250" autoRev="1" fill="remove"/>
                                        <p:tgtEl>
                                          <p:spTgt spid="42"/>
                                        </p:tgtEl>
                                        <p:attrNameLst>
                                          <p:attrName>style.color</p:attrName>
                                        </p:attrNameLst>
                                      </p:cBhvr>
                                      <p:to>
                                        <a:schemeClr val="bg1"/>
                                      </p:to>
                                    </p:animClr>
                                    <p:animClr clrSpc="rgb" dir="cw">
                                      <p:cBhvr>
                                        <p:cTn id="198" dur="250" autoRev="1" fill="remove"/>
                                        <p:tgtEl>
                                          <p:spTgt spid="42"/>
                                        </p:tgtEl>
                                        <p:attrNameLst>
                                          <p:attrName>fillcolor</p:attrName>
                                        </p:attrNameLst>
                                      </p:cBhvr>
                                      <p:to>
                                        <a:schemeClr val="bg1"/>
                                      </p:to>
                                    </p:animClr>
                                    <p:set>
                                      <p:cBhvr>
                                        <p:cTn id="199" dur="250" autoRev="1" fill="remove"/>
                                        <p:tgtEl>
                                          <p:spTgt spid="42"/>
                                        </p:tgtEl>
                                        <p:attrNameLst>
                                          <p:attrName>fill.type</p:attrName>
                                        </p:attrNameLst>
                                      </p:cBhvr>
                                      <p:to>
                                        <p:strVal val="solid"/>
                                      </p:to>
                                    </p:set>
                                    <p:set>
                                      <p:cBhvr>
                                        <p:cTn id="200" dur="250" autoRev="1" fill="remove"/>
                                        <p:tgtEl>
                                          <p:spTgt spid="42"/>
                                        </p:tgtEl>
                                        <p:attrNameLst>
                                          <p:attrName>fill.on</p:attrName>
                                        </p:attrNameLst>
                                      </p:cBhvr>
                                      <p:to>
                                        <p:strVal val="true"/>
                                      </p:to>
                                    </p:set>
                                  </p:childTnLst>
                                </p:cTn>
                              </p:par>
                              <p:par>
                                <p:cTn id="201" presetID="27" presetClass="emph" presetSubtype="0" fill="remove" grpId="3" nodeType="withEffect">
                                  <p:stCondLst>
                                    <p:cond delay="0"/>
                                  </p:stCondLst>
                                  <p:childTnLst>
                                    <p:animClr clrSpc="rgb" dir="cw">
                                      <p:cBhvr override="childStyle">
                                        <p:cTn id="202" dur="250" autoRev="1" fill="remove"/>
                                        <p:tgtEl>
                                          <p:spTgt spid="43"/>
                                        </p:tgtEl>
                                        <p:attrNameLst>
                                          <p:attrName>style.color</p:attrName>
                                        </p:attrNameLst>
                                      </p:cBhvr>
                                      <p:to>
                                        <a:schemeClr val="bg1"/>
                                      </p:to>
                                    </p:animClr>
                                    <p:animClr clrSpc="rgb" dir="cw">
                                      <p:cBhvr>
                                        <p:cTn id="203" dur="250" autoRev="1" fill="remove"/>
                                        <p:tgtEl>
                                          <p:spTgt spid="43"/>
                                        </p:tgtEl>
                                        <p:attrNameLst>
                                          <p:attrName>fillcolor</p:attrName>
                                        </p:attrNameLst>
                                      </p:cBhvr>
                                      <p:to>
                                        <a:schemeClr val="bg1"/>
                                      </p:to>
                                    </p:animClr>
                                    <p:set>
                                      <p:cBhvr>
                                        <p:cTn id="204" dur="250" autoRev="1" fill="remove"/>
                                        <p:tgtEl>
                                          <p:spTgt spid="43"/>
                                        </p:tgtEl>
                                        <p:attrNameLst>
                                          <p:attrName>fill.type</p:attrName>
                                        </p:attrNameLst>
                                      </p:cBhvr>
                                      <p:to>
                                        <p:strVal val="solid"/>
                                      </p:to>
                                    </p:set>
                                    <p:set>
                                      <p:cBhvr>
                                        <p:cTn id="205" dur="250" autoRev="1" fill="remove"/>
                                        <p:tgtEl>
                                          <p:spTgt spid="43"/>
                                        </p:tgtEl>
                                        <p:attrNameLst>
                                          <p:attrName>fill.on</p:attrName>
                                        </p:attrNameLst>
                                      </p:cBhvr>
                                      <p:to>
                                        <p:strVal val="true"/>
                                      </p:to>
                                    </p:set>
                                  </p:childTnLst>
                                </p:cTn>
                              </p:par>
                            </p:childTnLst>
                          </p:cTn>
                        </p:par>
                        <p:par>
                          <p:cTn id="206" fill="hold">
                            <p:stCondLst>
                              <p:cond delay="1500"/>
                            </p:stCondLst>
                            <p:childTnLst>
                              <p:par>
                                <p:cTn id="207" presetID="27" presetClass="emph" presetSubtype="0" fill="remove" grpId="4" nodeType="afterEffect">
                                  <p:stCondLst>
                                    <p:cond delay="0"/>
                                  </p:stCondLst>
                                  <p:childTnLst>
                                    <p:animClr clrSpc="rgb" dir="cw">
                                      <p:cBhvr override="childStyle">
                                        <p:cTn id="208" dur="250" autoRev="1" fill="remove"/>
                                        <p:tgtEl>
                                          <p:spTgt spid="42"/>
                                        </p:tgtEl>
                                        <p:attrNameLst>
                                          <p:attrName>style.color</p:attrName>
                                        </p:attrNameLst>
                                      </p:cBhvr>
                                      <p:to>
                                        <a:schemeClr val="bg1"/>
                                      </p:to>
                                    </p:animClr>
                                    <p:animClr clrSpc="rgb" dir="cw">
                                      <p:cBhvr>
                                        <p:cTn id="209" dur="250" autoRev="1" fill="remove"/>
                                        <p:tgtEl>
                                          <p:spTgt spid="42"/>
                                        </p:tgtEl>
                                        <p:attrNameLst>
                                          <p:attrName>fillcolor</p:attrName>
                                        </p:attrNameLst>
                                      </p:cBhvr>
                                      <p:to>
                                        <a:schemeClr val="bg1"/>
                                      </p:to>
                                    </p:animClr>
                                    <p:set>
                                      <p:cBhvr>
                                        <p:cTn id="210" dur="250" autoRev="1" fill="remove"/>
                                        <p:tgtEl>
                                          <p:spTgt spid="42"/>
                                        </p:tgtEl>
                                        <p:attrNameLst>
                                          <p:attrName>fill.type</p:attrName>
                                        </p:attrNameLst>
                                      </p:cBhvr>
                                      <p:to>
                                        <p:strVal val="solid"/>
                                      </p:to>
                                    </p:set>
                                    <p:set>
                                      <p:cBhvr>
                                        <p:cTn id="211" dur="250" autoRev="1" fill="remove"/>
                                        <p:tgtEl>
                                          <p:spTgt spid="42"/>
                                        </p:tgtEl>
                                        <p:attrNameLst>
                                          <p:attrName>fill.on</p:attrName>
                                        </p:attrNameLst>
                                      </p:cBhvr>
                                      <p:to>
                                        <p:strVal val="true"/>
                                      </p:to>
                                    </p:set>
                                  </p:childTnLst>
                                </p:cTn>
                              </p:par>
                              <p:par>
                                <p:cTn id="212" presetID="27" presetClass="emph" presetSubtype="0" fill="remove" grpId="4" nodeType="withEffect">
                                  <p:stCondLst>
                                    <p:cond delay="0"/>
                                  </p:stCondLst>
                                  <p:childTnLst>
                                    <p:animClr clrSpc="rgb" dir="cw">
                                      <p:cBhvr override="childStyle">
                                        <p:cTn id="213" dur="250" autoRev="1" fill="remove"/>
                                        <p:tgtEl>
                                          <p:spTgt spid="43"/>
                                        </p:tgtEl>
                                        <p:attrNameLst>
                                          <p:attrName>style.color</p:attrName>
                                        </p:attrNameLst>
                                      </p:cBhvr>
                                      <p:to>
                                        <a:schemeClr val="bg1"/>
                                      </p:to>
                                    </p:animClr>
                                    <p:animClr clrSpc="rgb" dir="cw">
                                      <p:cBhvr>
                                        <p:cTn id="214" dur="250" autoRev="1" fill="remove"/>
                                        <p:tgtEl>
                                          <p:spTgt spid="43"/>
                                        </p:tgtEl>
                                        <p:attrNameLst>
                                          <p:attrName>fillcolor</p:attrName>
                                        </p:attrNameLst>
                                      </p:cBhvr>
                                      <p:to>
                                        <a:schemeClr val="bg1"/>
                                      </p:to>
                                    </p:animClr>
                                    <p:set>
                                      <p:cBhvr>
                                        <p:cTn id="215" dur="250" autoRev="1" fill="remove"/>
                                        <p:tgtEl>
                                          <p:spTgt spid="43"/>
                                        </p:tgtEl>
                                        <p:attrNameLst>
                                          <p:attrName>fill.type</p:attrName>
                                        </p:attrNameLst>
                                      </p:cBhvr>
                                      <p:to>
                                        <p:strVal val="solid"/>
                                      </p:to>
                                    </p:set>
                                    <p:set>
                                      <p:cBhvr>
                                        <p:cTn id="216" dur="250" autoRev="1" fill="remove"/>
                                        <p:tgtEl>
                                          <p:spTgt spid="43"/>
                                        </p:tgtEl>
                                        <p:attrNameLst>
                                          <p:attrName>fill.on</p:attrName>
                                        </p:attrNameLst>
                                      </p:cBhvr>
                                      <p:to>
                                        <p:strVal val="true"/>
                                      </p:to>
                                    </p:set>
                                  </p:childTnLst>
                                </p:cTn>
                              </p:par>
                            </p:childTnLst>
                          </p:cTn>
                        </p:par>
                      </p:childTnLst>
                    </p:cTn>
                  </p:par>
                  <p:par>
                    <p:cTn id="217" fill="hold">
                      <p:stCondLst>
                        <p:cond delay="indefinite"/>
                      </p:stCondLst>
                      <p:childTnLst>
                        <p:par>
                          <p:cTn id="218" fill="hold">
                            <p:stCondLst>
                              <p:cond delay="0"/>
                            </p:stCondLst>
                            <p:childTnLst>
                              <p:par>
                                <p:cTn id="219" presetID="10" presetClass="exit" presetSubtype="0" fill="hold" grpId="1" nodeType="clickEffect">
                                  <p:stCondLst>
                                    <p:cond delay="0"/>
                                  </p:stCondLst>
                                  <p:childTnLst>
                                    <p:animEffect transition="out" filter="fade">
                                      <p:cBhvr>
                                        <p:cTn id="220" dur="500"/>
                                        <p:tgtEl>
                                          <p:spTgt spid="42"/>
                                        </p:tgtEl>
                                      </p:cBhvr>
                                    </p:animEffect>
                                    <p:set>
                                      <p:cBhvr>
                                        <p:cTn id="221" dur="1" fill="hold">
                                          <p:stCondLst>
                                            <p:cond delay="499"/>
                                          </p:stCondLst>
                                        </p:cTn>
                                        <p:tgtEl>
                                          <p:spTgt spid="42"/>
                                        </p:tgtEl>
                                        <p:attrNameLst>
                                          <p:attrName>style.visibility</p:attrName>
                                        </p:attrNameLst>
                                      </p:cBhvr>
                                      <p:to>
                                        <p:strVal val="hidden"/>
                                      </p:to>
                                    </p:set>
                                  </p:childTnLst>
                                </p:cTn>
                              </p:par>
                              <p:par>
                                <p:cTn id="222" presetID="10" presetClass="exit" presetSubtype="0" fill="hold" grpId="1" nodeType="withEffect">
                                  <p:stCondLst>
                                    <p:cond delay="0"/>
                                  </p:stCondLst>
                                  <p:childTnLst>
                                    <p:animEffect transition="out" filter="fade">
                                      <p:cBhvr>
                                        <p:cTn id="223" dur="500"/>
                                        <p:tgtEl>
                                          <p:spTgt spid="43"/>
                                        </p:tgtEl>
                                      </p:cBhvr>
                                    </p:animEffect>
                                    <p:set>
                                      <p:cBhvr>
                                        <p:cTn id="224" dur="1" fill="hold">
                                          <p:stCondLst>
                                            <p:cond delay="499"/>
                                          </p:stCondLst>
                                        </p:cTn>
                                        <p:tgtEl>
                                          <p:spTgt spid="43"/>
                                        </p:tgtEl>
                                        <p:attrNameLst>
                                          <p:attrName>style.visibility</p:attrName>
                                        </p:attrNameLst>
                                      </p:cBhvr>
                                      <p:to>
                                        <p:strVal val="hidden"/>
                                      </p:to>
                                    </p:set>
                                  </p:childTnLst>
                                </p:cTn>
                              </p:par>
                              <p:par>
                                <p:cTn id="225" presetID="10" presetClass="exit" presetSubtype="0" fill="hold" grpId="0" nodeType="withEffect">
                                  <p:stCondLst>
                                    <p:cond delay="0"/>
                                  </p:stCondLst>
                                  <p:childTnLst>
                                    <p:animEffect transition="out" filter="fade">
                                      <p:cBhvr>
                                        <p:cTn id="226" dur="500"/>
                                        <p:tgtEl>
                                          <p:spTgt spid="32"/>
                                        </p:tgtEl>
                                      </p:cBhvr>
                                    </p:animEffect>
                                    <p:set>
                                      <p:cBhvr>
                                        <p:cTn id="227" dur="1" fill="hold">
                                          <p:stCondLst>
                                            <p:cond delay="499"/>
                                          </p:stCondLst>
                                        </p:cTn>
                                        <p:tgtEl>
                                          <p:spTgt spid="32"/>
                                        </p:tgtEl>
                                        <p:attrNameLst>
                                          <p:attrName>style.visibility</p:attrName>
                                        </p:attrNameLst>
                                      </p:cBhvr>
                                      <p:to>
                                        <p:strVal val="hidden"/>
                                      </p:to>
                                    </p:set>
                                  </p:childTnLst>
                                </p:cTn>
                              </p:par>
                              <p:par>
                                <p:cTn id="228" presetID="10" presetClass="exit" presetSubtype="0" fill="hold" grpId="0" nodeType="withEffect">
                                  <p:stCondLst>
                                    <p:cond delay="0"/>
                                  </p:stCondLst>
                                  <p:childTnLst>
                                    <p:animEffect transition="out" filter="fade">
                                      <p:cBhvr>
                                        <p:cTn id="229" dur="500"/>
                                        <p:tgtEl>
                                          <p:spTgt spid="17"/>
                                        </p:tgtEl>
                                      </p:cBhvr>
                                    </p:animEffect>
                                    <p:set>
                                      <p:cBhvr>
                                        <p:cTn id="230" dur="1" fill="hold">
                                          <p:stCondLst>
                                            <p:cond delay="499"/>
                                          </p:stCondLst>
                                        </p:cTn>
                                        <p:tgtEl>
                                          <p:spTgt spid="17"/>
                                        </p:tgtEl>
                                        <p:attrNameLst>
                                          <p:attrName>style.visibility</p:attrName>
                                        </p:attrNameLst>
                                      </p:cBhvr>
                                      <p:to>
                                        <p:strVal val="hidden"/>
                                      </p:to>
                                    </p:set>
                                  </p:childTnLst>
                                </p:cTn>
                              </p:par>
                              <p:par>
                                <p:cTn id="231" presetID="10" presetClass="entr" presetSubtype="0" fill="hold" grpId="0" nodeType="withEffect">
                                  <p:stCondLst>
                                    <p:cond delay="0"/>
                                  </p:stCondLst>
                                  <p:childTnLst>
                                    <p:set>
                                      <p:cBhvr>
                                        <p:cTn id="232" dur="1" fill="hold">
                                          <p:stCondLst>
                                            <p:cond delay="0"/>
                                          </p:stCondLst>
                                        </p:cTn>
                                        <p:tgtEl>
                                          <p:spTgt spid="20"/>
                                        </p:tgtEl>
                                        <p:attrNameLst>
                                          <p:attrName>style.visibility</p:attrName>
                                        </p:attrNameLst>
                                      </p:cBhvr>
                                      <p:to>
                                        <p:strVal val="visible"/>
                                      </p:to>
                                    </p:set>
                                    <p:animEffect transition="in" filter="fade">
                                      <p:cBhvr>
                                        <p:cTn id="233" dur="500"/>
                                        <p:tgtEl>
                                          <p:spTgt spid="20"/>
                                        </p:tgtEl>
                                      </p:cBhvr>
                                    </p:animEffect>
                                  </p:childTnLst>
                                </p:cTn>
                              </p:par>
                            </p:childTnLst>
                          </p:cTn>
                        </p:par>
                        <p:par>
                          <p:cTn id="234" fill="hold">
                            <p:stCondLst>
                              <p:cond delay="500"/>
                            </p:stCondLst>
                            <p:childTnLst>
                              <p:par>
                                <p:cTn id="235" presetID="10" presetClass="entr" presetSubtype="0" fill="hold" grpId="0" nodeType="afterEffect">
                                  <p:stCondLst>
                                    <p:cond delay="0"/>
                                  </p:stCondLst>
                                  <p:childTnLst>
                                    <p:set>
                                      <p:cBhvr>
                                        <p:cTn id="236" dur="1" fill="hold">
                                          <p:stCondLst>
                                            <p:cond delay="0"/>
                                          </p:stCondLst>
                                        </p:cTn>
                                        <p:tgtEl>
                                          <p:spTgt spid="18"/>
                                        </p:tgtEl>
                                        <p:attrNameLst>
                                          <p:attrName>style.visibility</p:attrName>
                                        </p:attrNameLst>
                                      </p:cBhvr>
                                      <p:to>
                                        <p:strVal val="visible"/>
                                      </p:to>
                                    </p:set>
                                    <p:animEffect transition="in" filter="fade">
                                      <p:cBhvr>
                                        <p:cTn id="2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3" grpId="0"/>
      <p:bldP spid="32" grpId="0"/>
      <p:bldP spid="14" grpId="0"/>
      <p:bldP spid="15" grpId="0"/>
      <p:bldP spid="17" grpId="0"/>
      <p:bldP spid="18" grpId="0"/>
      <p:bldP spid="24" grpId="0" animBg="1"/>
      <p:bldP spid="24" grpId="1" animBg="1"/>
      <p:bldP spid="24" grpId="2" animBg="1"/>
      <p:bldP spid="24" grpId="3" animBg="1"/>
      <p:bldP spid="24" grpId="4" animBg="1"/>
      <p:bldP spid="26" grpId="0"/>
      <p:bldP spid="27" grpId="0" animBg="1"/>
      <p:bldP spid="27" grpId="1" animBg="1"/>
      <p:bldP spid="27" grpId="2" animBg="1"/>
      <p:bldP spid="27" grpId="3" animBg="1"/>
      <p:bldP spid="27" grpId="4" animBg="1"/>
      <p:bldP spid="28" grpId="0"/>
      <p:bldP spid="39" grpId="0"/>
      <p:bldP spid="40" grpId="0"/>
      <p:bldP spid="41" grpId="0"/>
      <p:bldP spid="41" grpId="1"/>
      <p:bldP spid="37" grpId="0" animBg="1"/>
      <p:bldP spid="37" grpId="1" animBg="1"/>
      <p:bldP spid="37" grpId="2" animBg="1"/>
      <p:bldP spid="37" grpId="3" animBg="1"/>
      <p:bldP spid="37" grpId="4" animBg="1"/>
      <p:bldP spid="38" grpId="0" animBg="1"/>
      <p:bldP spid="38" grpId="1" animBg="1"/>
      <p:bldP spid="38" grpId="2" animBg="1"/>
      <p:bldP spid="38" grpId="3" animBg="1"/>
      <p:bldP spid="38" grpId="4" animBg="1"/>
      <p:bldP spid="42" grpId="0" animBg="1"/>
      <p:bldP spid="42" grpId="1" animBg="1"/>
      <p:bldP spid="42" grpId="2" animBg="1"/>
      <p:bldP spid="42" grpId="3" animBg="1"/>
      <p:bldP spid="42" grpId="4" animBg="1"/>
      <p:bldP spid="43" grpId="0" animBg="1"/>
      <p:bldP spid="43" grpId="1" animBg="1"/>
      <p:bldP spid="43" grpId="2" animBg="1"/>
      <p:bldP spid="43" grpId="3" animBg="1"/>
      <p:bldP spid="43" grpId="4" animBg="1"/>
      <p:bldP spid="29" grpId="0"/>
      <p:bldP spid="30" grpId="0" animBg="1"/>
      <p:bldP spid="30" grpId="1" animBg="1"/>
      <p:bldP spid="30" grpId="2" animBg="1"/>
      <p:bldP spid="30" grpId="3" animBg="1"/>
      <p:bldP spid="30" grpId="4" animBg="1"/>
      <p:bldP spid="3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2192000" cy="1930400"/>
          </a:xfrm>
          <a:solidFill>
            <a:srgbClr val="3A3A5C"/>
          </a:solidFill>
          <a:ln w="38100">
            <a:solidFill>
              <a:srgbClr val="3A3A5C"/>
            </a:solidFill>
          </a:ln>
        </p:spPr>
        <p:txBody>
          <a:bodyPr>
            <a:normAutofit/>
          </a:bodyPr>
          <a:lstStyle/>
          <a:p>
            <a:pPr algn="ctr"/>
            <a:r>
              <a:rPr lang="en-CA" sz="6600" dirty="0">
                <a:solidFill>
                  <a:schemeClr val="bg1"/>
                </a:solidFill>
              </a:rPr>
              <a:t>Word Reduction</a:t>
            </a:r>
          </a:p>
        </p:txBody>
      </p:sp>
      <p:sp>
        <p:nvSpPr>
          <p:cNvPr id="3" name="Content Placeholder 2"/>
          <p:cNvSpPr>
            <a:spLocks noGrp="1"/>
          </p:cNvSpPr>
          <p:nvPr>
            <p:ph idx="1"/>
          </p:nvPr>
        </p:nvSpPr>
        <p:spPr>
          <a:xfrm>
            <a:off x="1" y="1930401"/>
            <a:ext cx="12191998" cy="4927598"/>
          </a:xfrm>
        </p:spPr>
        <p:txBody>
          <a:bodyPr numCol="1" anchor="ctr">
            <a:normAutofit/>
          </a:bodyPr>
          <a:lstStyle/>
          <a:p>
            <a:pPr marL="1200150" lvl="1" indent="-742950">
              <a:buFont typeface="+mj-lt"/>
              <a:buAutoNum type="arabicPeriod"/>
            </a:pPr>
            <a:r>
              <a:rPr lang="en-US" sz="6600" dirty="0">
                <a:solidFill>
                  <a:srgbClr val="13131F"/>
                </a:solidFill>
              </a:rPr>
              <a:t>Identify redundancies</a:t>
            </a:r>
          </a:p>
          <a:p>
            <a:pPr marL="1200150" lvl="1" indent="-742950">
              <a:buFont typeface="+mj-lt"/>
              <a:buAutoNum type="arabicPeriod"/>
            </a:pPr>
            <a:r>
              <a:rPr lang="en-US" sz="6600" dirty="0">
                <a:solidFill>
                  <a:srgbClr val="13131F"/>
                </a:solidFill>
              </a:rPr>
              <a:t>Delete unnecessary words</a:t>
            </a:r>
          </a:p>
        </p:txBody>
      </p:sp>
      <p:sp>
        <p:nvSpPr>
          <p:cNvPr id="4" name="Oval 3">
            <a:extLst>
              <a:ext uri="{FF2B5EF4-FFF2-40B4-BE49-F238E27FC236}">
                <a16:creationId xmlns:a16="http://schemas.microsoft.com/office/drawing/2014/main" id="{8DE5B536-1615-425F-85B2-19D8F207821C}"/>
              </a:ext>
            </a:extLst>
          </p:cNvPr>
          <p:cNvSpPr/>
          <p:nvPr/>
        </p:nvSpPr>
        <p:spPr>
          <a:xfrm>
            <a:off x="267853" y="1385455"/>
            <a:ext cx="1099127" cy="1089890"/>
          </a:xfrm>
          <a:prstGeom prst="ellipse">
            <a:avLst/>
          </a:prstGeom>
          <a:solidFill>
            <a:srgbClr val="FFFFFF"/>
          </a:solidFill>
          <a:ln w="28575">
            <a:solidFill>
              <a:srgbClr val="3A3A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rgbClr val="13131F"/>
                </a:solidFill>
                <a:latin typeface="Abadi" panose="020B0604020104020204" pitchFamily="34" charset="0"/>
              </a:rPr>
              <a:t>6</a:t>
            </a:r>
            <a:endParaRPr lang="en-CA" b="1" dirty="0">
              <a:solidFill>
                <a:srgbClr val="13131F"/>
              </a:solidFill>
              <a:latin typeface="Abadi" panose="020B0604020104020204" pitchFamily="34" charset="0"/>
            </a:endParaRPr>
          </a:p>
        </p:txBody>
      </p:sp>
    </p:spTree>
    <p:extLst>
      <p:ext uri="{BB962C8B-B14F-4D97-AF65-F5344CB8AC3E}">
        <p14:creationId xmlns:p14="http://schemas.microsoft.com/office/powerpoint/2010/main" val="2191382050"/>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B24F36-81B0-4ADF-B1BE-818C41B135F3}"/>
              </a:ext>
            </a:extLst>
          </p:cNvPr>
          <p:cNvSpPr>
            <a:spLocks noGrp="1"/>
          </p:cNvSpPr>
          <p:nvPr>
            <p:ph idx="1"/>
          </p:nvPr>
        </p:nvSpPr>
        <p:spPr/>
        <p:txBody>
          <a:bodyPr/>
          <a:lstStyle/>
          <a:p>
            <a:endParaRPr lang="en-CA"/>
          </a:p>
        </p:txBody>
      </p:sp>
      <p:pic>
        <p:nvPicPr>
          <p:cNvPr id="4" name="Content Placeholder 3">
            <a:extLst>
              <a:ext uri="{FF2B5EF4-FFF2-40B4-BE49-F238E27FC236}">
                <a16:creationId xmlns:a16="http://schemas.microsoft.com/office/drawing/2014/main" id="{4EEAE235-C5C9-4A36-848A-027F4E47AE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944" y="306856"/>
            <a:ext cx="11352112" cy="6244287"/>
          </a:xfrm>
          <a:prstGeom prst="rect">
            <a:avLst/>
          </a:prstGeom>
        </p:spPr>
      </p:pic>
    </p:spTree>
    <p:extLst>
      <p:ext uri="{BB962C8B-B14F-4D97-AF65-F5344CB8AC3E}">
        <p14:creationId xmlns:p14="http://schemas.microsoft.com/office/powerpoint/2010/main" val="3647145880"/>
      </p:ext>
    </p:extLst>
  </p:cSld>
  <p:clrMapOvr>
    <a:masterClrMapping/>
  </p:clrMapOvr>
  <p:transition spd="slow">
    <p:push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6D8D42C7-36F8-A20D-5556-C0EE3302939B}"/>
              </a:ext>
            </a:extLst>
          </p:cNvPr>
          <p:cNvSpPr txBox="1">
            <a:spLocks/>
          </p:cNvSpPr>
          <p:nvPr/>
        </p:nvSpPr>
        <p:spPr>
          <a:xfrm>
            <a:off x="6634863" y="4223525"/>
            <a:ext cx="2721429" cy="1325563"/>
          </a:xfrm>
          <a:prstGeom prst="rect">
            <a:avLst/>
          </a:prstGeom>
          <a:no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quicken</a:t>
            </a:r>
            <a:endParaRPr lang="en-CA" sz="7200" dirty="0"/>
          </a:p>
        </p:txBody>
      </p:sp>
      <p:sp>
        <p:nvSpPr>
          <p:cNvPr id="41" name="Title 1">
            <a:extLst>
              <a:ext uri="{FF2B5EF4-FFF2-40B4-BE49-F238E27FC236}">
                <a16:creationId xmlns:a16="http://schemas.microsoft.com/office/drawing/2014/main" id="{8E3C9430-ACE0-0DBA-5E80-9A45667DA5E6}"/>
              </a:ext>
            </a:extLst>
          </p:cNvPr>
          <p:cNvSpPr txBox="1">
            <a:spLocks/>
          </p:cNvSpPr>
          <p:nvPr/>
        </p:nvSpPr>
        <p:spPr>
          <a:xfrm>
            <a:off x="252779" y="4227312"/>
            <a:ext cx="3523957" cy="1325563"/>
          </a:xfrm>
          <a:prstGeom prst="rect">
            <a:avLst/>
          </a:prstGeom>
          <a:no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expansion,</a:t>
            </a:r>
            <a:endParaRPr lang="en-CA" sz="7200" dirty="0"/>
          </a:p>
        </p:txBody>
      </p:sp>
      <p:sp>
        <p:nvSpPr>
          <p:cNvPr id="28" name="Title 1">
            <a:extLst>
              <a:ext uri="{FF2B5EF4-FFF2-40B4-BE49-F238E27FC236}">
                <a16:creationId xmlns:a16="http://schemas.microsoft.com/office/drawing/2014/main" id="{118E60FE-57EF-EC9E-9A60-5EE60F196DE1}"/>
              </a:ext>
            </a:extLst>
          </p:cNvPr>
          <p:cNvSpPr txBox="1">
            <a:spLocks/>
          </p:cNvSpPr>
          <p:nvPr/>
        </p:nvSpPr>
        <p:spPr>
          <a:xfrm>
            <a:off x="221816" y="3105535"/>
            <a:ext cx="4060372" cy="1325563"/>
          </a:xfrm>
          <a:prstGeom prst="rect">
            <a:avLst/>
          </a:prstGeom>
          <a:no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rather than</a:t>
            </a:r>
            <a:endParaRPr lang="en-CA" sz="7200" dirty="0"/>
          </a:p>
        </p:txBody>
      </p:sp>
      <p:sp>
        <p:nvSpPr>
          <p:cNvPr id="26" name="Title 1">
            <a:extLst>
              <a:ext uri="{FF2B5EF4-FFF2-40B4-BE49-F238E27FC236}">
                <a16:creationId xmlns:a16="http://schemas.microsoft.com/office/drawing/2014/main" id="{0C314852-0497-5673-D35C-4F45766681E2}"/>
              </a:ext>
            </a:extLst>
          </p:cNvPr>
          <p:cNvSpPr txBox="1">
            <a:spLocks/>
          </p:cNvSpPr>
          <p:nvPr/>
        </p:nvSpPr>
        <p:spPr>
          <a:xfrm>
            <a:off x="8695644" y="1975646"/>
            <a:ext cx="3422197" cy="1325563"/>
          </a:xfrm>
          <a:prstGeom prst="rect">
            <a:avLst/>
          </a:prstGeom>
          <a:no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procedure</a:t>
            </a:r>
            <a:endParaRPr lang="en-CA" sz="7200" dirty="0"/>
          </a:p>
        </p:txBody>
      </p:sp>
      <p:sp>
        <p:nvSpPr>
          <p:cNvPr id="20" name="Title 1">
            <a:extLst>
              <a:ext uri="{FF2B5EF4-FFF2-40B4-BE49-F238E27FC236}">
                <a16:creationId xmlns:a16="http://schemas.microsoft.com/office/drawing/2014/main" id="{8628047F-7DBE-B772-AB86-8302AE115F08}"/>
              </a:ext>
            </a:extLst>
          </p:cNvPr>
          <p:cNvSpPr txBox="1">
            <a:spLocks/>
          </p:cNvSpPr>
          <p:nvPr/>
        </p:nvSpPr>
        <p:spPr>
          <a:xfrm>
            <a:off x="266699" y="5347242"/>
            <a:ext cx="6607650" cy="1325563"/>
          </a:xfrm>
          <a:prstGeom prst="rect">
            <a:avLst/>
          </a:prstGeom>
          <a:no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product’s production.</a:t>
            </a:r>
            <a:endParaRPr lang="en-CA" sz="7200" dirty="0"/>
          </a:p>
        </p:txBody>
      </p:sp>
      <p:sp>
        <p:nvSpPr>
          <p:cNvPr id="16" name="Title 1">
            <a:extLst>
              <a:ext uri="{FF2B5EF4-FFF2-40B4-BE49-F238E27FC236}">
                <a16:creationId xmlns:a16="http://schemas.microsoft.com/office/drawing/2014/main" id="{83531005-36EF-B7C3-0A9F-C9B201ECD2A7}"/>
              </a:ext>
            </a:extLst>
          </p:cNvPr>
          <p:cNvSpPr txBox="1">
            <a:spLocks/>
          </p:cNvSpPr>
          <p:nvPr/>
        </p:nvSpPr>
        <p:spPr>
          <a:xfrm>
            <a:off x="3629691" y="3114059"/>
            <a:ext cx="4147454" cy="1325563"/>
          </a:xfrm>
          <a:prstGeom prst="rect">
            <a:avLst/>
          </a:prstGeom>
          <a:no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inhibiting its </a:t>
            </a:r>
            <a:endParaRPr lang="en-CA" sz="7200" dirty="0"/>
          </a:p>
        </p:txBody>
      </p:sp>
      <p:sp>
        <p:nvSpPr>
          <p:cNvPr id="13" name="Title 1">
            <a:extLst>
              <a:ext uri="{FF2B5EF4-FFF2-40B4-BE49-F238E27FC236}">
                <a16:creationId xmlns:a16="http://schemas.microsoft.com/office/drawing/2014/main" id="{319442E6-F80F-FB23-E88A-3E958B00440F}"/>
              </a:ext>
            </a:extLst>
          </p:cNvPr>
          <p:cNvSpPr txBox="1">
            <a:spLocks/>
          </p:cNvSpPr>
          <p:nvPr/>
        </p:nvSpPr>
        <p:spPr>
          <a:xfrm>
            <a:off x="484414" y="441325"/>
            <a:ext cx="11223172" cy="1325563"/>
          </a:xfrm>
          <a:prstGeom prst="rect">
            <a:avLst/>
          </a:prstGeom>
          <a:solidFill>
            <a:srgbClr val="616199"/>
          </a:solidFill>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r>
              <a:rPr lang="en-CA" sz="7200" b="1" dirty="0">
                <a:solidFill>
                  <a:srgbClr val="FFFFFF"/>
                </a:solidFill>
              </a:rPr>
              <a:t>Example</a:t>
            </a:r>
          </a:p>
        </p:txBody>
      </p:sp>
      <p:sp>
        <p:nvSpPr>
          <p:cNvPr id="21" name="Title 1">
            <a:extLst>
              <a:ext uri="{FF2B5EF4-FFF2-40B4-BE49-F238E27FC236}">
                <a16:creationId xmlns:a16="http://schemas.microsoft.com/office/drawing/2014/main" id="{EB7F50CE-8ABC-2576-01B7-35EBC8C29F8C}"/>
              </a:ext>
            </a:extLst>
          </p:cNvPr>
          <p:cNvSpPr txBox="1">
            <a:spLocks/>
          </p:cNvSpPr>
          <p:nvPr/>
        </p:nvSpPr>
        <p:spPr>
          <a:xfrm>
            <a:off x="266699" y="1962831"/>
            <a:ext cx="8931729" cy="1325563"/>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The chemicals facilitated the </a:t>
            </a:r>
            <a:endParaRPr lang="en-CA" sz="7200" dirty="0"/>
          </a:p>
        </p:txBody>
      </p:sp>
      <p:sp>
        <p:nvSpPr>
          <p:cNvPr id="32" name="Title 1">
            <a:extLst>
              <a:ext uri="{FF2B5EF4-FFF2-40B4-BE49-F238E27FC236}">
                <a16:creationId xmlns:a16="http://schemas.microsoft.com/office/drawing/2014/main" id="{E38646C3-80D4-8D0A-8277-517B94669202}"/>
              </a:ext>
            </a:extLst>
          </p:cNvPr>
          <p:cNvSpPr txBox="1">
            <a:spLocks/>
          </p:cNvSpPr>
          <p:nvPr/>
        </p:nvSpPr>
        <p:spPr>
          <a:xfrm>
            <a:off x="252779" y="5347242"/>
            <a:ext cx="3791244" cy="1325563"/>
          </a:xfrm>
          <a:prstGeom prst="rect">
            <a:avLst/>
          </a:prstGeom>
          <a:no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production.</a:t>
            </a:r>
            <a:endParaRPr lang="en-CA" sz="7200" dirty="0"/>
          </a:p>
        </p:txBody>
      </p:sp>
      <p:sp>
        <p:nvSpPr>
          <p:cNvPr id="19" name="Title 1">
            <a:extLst>
              <a:ext uri="{FF2B5EF4-FFF2-40B4-BE49-F238E27FC236}">
                <a16:creationId xmlns:a16="http://schemas.microsoft.com/office/drawing/2014/main" id="{D634C2CC-5AB9-0BEC-9DAB-79317EA12A50}"/>
              </a:ext>
            </a:extLst>
          </p:cNvPr>
          <p:cNvSpPr txBox="1">
            <a:spLocks/>
          </p:cNvSpPr>
          <p:nvPr/>
        </p:nvSpPr>
        <p:spPr>
          <a:xfrm>
            <a:off x="9186496" y="4223525"/>
            <a:ext cx="1561500" cy="1325563"/>
          </a:xfrm>
          <a:prstGeom prst="rect">
            <a:avLst/>
          </a:prstGeom>
          <a:no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the</a:t>
            </a:r>
            <a:endParaRPr lang="en-CA" sz="7200" dirty="0"/>
          </a:p>
        </p:txBody>
      </p:sp>
      <p:sp>
        <p:nvSpPr>
          <p:cNvPr id="39" name="Title 1">
            <a:extLst>
              <a:ext uri="{FF2B5EF4-FFF2-40B4-BE49-F238E27FC236}">
                <a16:creationId xmlns:a16="http://schemas.microsoft.com/office/drawing/2014/main" id="{241B0DB0-D8D8-448E-A687-DD3E5AB6A45C}"/>
              </a:ext>
            </a:extLst>
          </p:cNvPr>
          <p:cNvSpPr txBox="1">
            <a:spLocks/>
          </p:cNvSpPr>
          <p:nvPr/>
        </p:nvSpPr>
        <p:spPr>
          <a:xfrm>
            <a:off x="7485303" y="3070201"/>
            <a:ext cx="1910692" cy="1325563"/>
          </a:xfrm>
          <a:prstGeom prst="rect">
            <a:avLst/>
          </a:prstGeom>
          <a:no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rapid</a:t>
            </a:r>
            <a:endParaRPr lang="en-CA" sz="7200" dirty="0"/>
          </a:p>
        </p:txBody>
      </p:sp>
      <p:sp>
        <p:nvSpPr>
          <p:cNvPr id="40" name="Title 1">
            <a:extLst>
              <a:ext uri="{FF2B5EF4-FFF2-40B4-BE49-F238E27FC236}">
                <a16:creationId xmlns:a16="http://schemas.microsoft.com/office/drawing/2014/main" id="{3F1F99E1-AA85-1FD7-3455-19025B37F4A0}"/>
              </a:ext>
            </a:extLst>
          </p:cNvPr>
          <p:cNvSpPr txBox="1">
            <a:spLocks/>
          </p:cNvSpPr>
          <p:nvPr/>
        </p:nvSpPr>
        <p:spPr>
          <a:xfrm>
            <a:off x="3516105" y="4233250"/>
            <a:ext cx="3118758" cy="1325563"/>
          </a:xfrm>
          <a:prstGeom prst="rect">
            <a:avLst/>
          </a:prstGeom>
          <a:no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Abadi" panose="020B0604020104020204" pitchFamily="34" charset="0"/>
                <a:ea typeface="+mj-ea"/>
                <a:cs typeface="Helvetica" panose="020B0604020202020204" pitchFamily="34" charset="0"/>
              </a:defRPr>
            </a:lvl1pPr>
          </a:lstStyle>
          <a:p>
            <a:pPr algn="l"/>
            <a:r>
              <a:rPr lang="en-CA" sz="5400" dirty="0"/>
              <a:t>which can</a:t>
            </a:r>
            <a:endParaRPr lang="en-CA" sz="7200" dirty="0"/>
          </a:p>
        </p:txBody>
      </p:sp>
      <p:sp>
        <p:nvSpPr>
          <p:cNvPr id="25" name="Rectangle: Rounded Corners 24">
            <a:extLst>
              <a:ext uri="{FF2B5EF4-FFF2-40B4-BE49-F238E27FC236}">
                <a16:creationId xmlns:a16="http://schemas.microsoft.com/office/drawing/2014/main" id="{CBED6BD9-1954-CD59-4D0B-1BE7B0690B76}"/>
              </a:ext>
            </a:extLst>
          </p:cNvPr>
          <p:cNvSpPr/>
          <p:nvPr/>
        </p:nvSpPr>
        <p:spPr>
          <a:xfrm>
            <a:off x="266699" y="5580249"/>
            <a:ext cx="6449787" cy="936999"/>
          </a:xfrm>
          <a:prstGeom prst="roundRect">
            <a:avLst/>
          </a:prstGeom>
          <a:solidFill>
            <a:srgbClr val="FFC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spTree>
    <p:extLst>
      <p:ext uri="{BB962C8B-B14F-4D97-AF65-F5344CB8AC3E}">
        <p14:creationId xmlns:p14="http://schemas.microsoft.com/office/powerpoint/2010/main" val="8401203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27" presetClass="emph" presetSubtype="0" fill="remove" grpId="2" nodeType="afterEffect">
                                  <p:stCondLst>
                                    <p:cond delay="0"/>
                                  </p:stCondLst>
                                  <p:childTnLst>
                                    <p:animClr clrSpc="rgb" dir="cw">
                                      <p:cBhvr override="childStyle">
                                        <p:cTn id="10" dur="250" autoRev="1" fill="remove"/>
                                        <p:tgtEl>
                                          <p:spTgt spid="25"/>
                                        </p:tgtEl>
                                        <p:attrNameLst>
                                          <p:attrName>style.color</p:attrName>
                                        </p:attrNameLst>
                                      </p:cBhvr>
                                      <p:to>
                                        <a:schemeClr val="bg1"/>
                                      </p:to>
                                    </p:animClr>
                                    <p:animClr clrSpc="rgb" dir="cw">
                                      <p:cBhvr>
                                        <p:cTn id="11" dur="250" autoRev="1" fill="remove"/>
                                        <p:tgtEl>
                                          <p:spTgt spid="25"/>
                                        </p:tgtEl>
                                        <p:attrNameLst>
                                          <p:attrName>fillcolor</p:attrName>
                                        </p:attrNameLst>
                                      </p:cBhvr>
                                      <p:to>
                                        <a:schemeClr val="bg1"/>
                                      </p:to>
                                    </p:animClr>
                                    <p:set>
                                      <p:cBhvr>
                                        <p:cTn id="12" dur="250" autoRev="1" fill="remove"/>
                                        <p:tgtEl>
                                          <p:spTgt spid="25"/>
                                        </p:tgtEl>
                                        <p:attrNameLst>
                                          <p:attrName>fill.type</p:attrName>
                                        </p:attrNameLst>
                                      </p:cBhvr>
                                      <p:to>
                                        <p:strVal val="solid"/>
                                      </p:to>
                                    </p:set>
                                    <p:set>
                                      <p:cBhvr>
                                        <p:cTn id="13" dur="250" autoRev="1" fill="remove"/>
                                        <p:tgtEl>
                                          <p:spTgt spid="25"/>
                                        </p:tgtEl>
                                        <p:attrNameLst>
                                          <p:attrName>fill.on</p:attrName>
                                        </p:attrNameLst>
                                      </p:cBhvr>
                                      <p:to>
                                        <p:strVal val="true"/>
                                      </p:to>
                                    </p:set>
                                  </p:childTnLst>
                                </p:cTn>
                              </p:par>
                            </p:childTnLst>
                          </p:cTn>
                        </p:par>
                        <p:par>
                          <p:cTn id="14" fill="hold">
                            <p:stCondLst>
                              <p:cond delay="1000"/>
                            </p:stCondLst>
                            <p:childTnLst>
                              <p:par>
                                <p:cTn id="15" presetID="27" presetClass="emph" presetSubtype="0" fill="remove" grpId="3" nodeType="afterEffect">
                                  <p:stCondLst>
                                    <p:cond delay="0"/>
                                  </p:stCondLst>
                                  <p:childTnLst>
                                    <p:animClr clrSpc="rgb" dir="cw">
                                      <p:cBhvr override="childStyle">
                                        <p:cTn id="16" dur="250" autoRev="1" fill="remove"/>
                                        <p:tgtEl>
                                          <p:spTgt spid="25"/>
                                        </p:tgtEl>
                                        <p:attrNameLst>
                                          <p:attrName>style.color</p:attrName>
                                        </p:attrNameLst>
                                      </p:cBhvr>
                                      <p:to>
                                        <a:schemeClr val="bg1"/>
                                      </p:to>
                                    </p:animClr>
                                    <p:animClr clrSpc="rgb" dir="cw">
                                      <p:cBhvr>
                                        <p:cTn id="17" dur="250" autoRev="1" fill="remove"/>
                                        <p:tgtEl>
                                          <p:spTgt spid="25"/>
                                        </p:tgtEl>
                                        <p:attrNameLst>
                                          <p:attrName>fillcolor</p:attrName>
                                        </p:attrNameLst>
                                      </p:cBhvr>
                                      <p:to>
                                        <a:schemeClr val="bg1"/>
                                      </p:to>
                                    </p:animClr>
                                    <p:set>
                                      <p:cBhvr>
                                        <p:cTn id="18" dur="250" autoRev="1" fill="remove"/>
                                        <p:tgtEl>
                                          <p:spTgt spid="25"/>
                                        </p:tgtEl>
                                        <p:attrNameLst>
                                          <p:attrName>fill.type</p:attrName>
                                        </p:attrNameLst>
                                      </p:cBhvr>
                                      <p:to>
                                        <p:strVal val="solid"/>
                                      </p:to>
                                    </p:set>
                                    <p:set>
                                      <p:cBhvr>
                                        <p:cTn id="19" dur="250" autoRev="1" fill="remove"/>
                                        <p:tgtEl>
                                          <p:spTgt spid="25"/>
                                        </p:tgtEl>
                                        <p:attrNameLst>
                                          <p:attrName>fill.on</p:attrName>
                                        </p:attrNameLst>
                                      </p:cBhvr>
                                      <p:to>
                                        <p:strVal val="true"/>
                                      </p:to>
                                    </p:set>
                                  </p:childTnLst>
                                </p:cTn>
                              </p:par>
                            </p:childTnLst>
                          </p:cTn>
                        </p:par>
                        <p:par>
                          <p:cTn id="20" fill="hold">
                            <p:stCondLst>
                              <p:cond delay="1500"/>
                            </p:stCondLst>
                            <p:childTnLst>
                              <p:par>
                                <p:cTn id="21" presetID="27" presetClass="emph" presetSubtype="0" fill="remove" grpId="4" nodeType="afterEffect">
                                  <p:stCondLst>
                                    <p:cond delay="0"/>
                                  </p:stCondLst>
                                  <p:childTnLst>
                                    <p:animClr clrSpc="rgb" dir="cw">
                                      <p:cBhvr override="childStyle">
                                        <p:cTn id="22" dur="250" autoRev="1" fill="remove"/>
                                        <p:tgtEl>
                                          <p:spTgt spid="25"/>
                                        </p:tgtEl>
                                        <p:attrNameLst>
                                          <p:attrName>style.color</p:attrName>
                                        </p:attrNameLst>
                                      </p:cBhvr>
                                      <p:to>
                                        <a:schemeClr val="bg1"/>
                                      </p:to>
                                    </p:animClr>
                                    <p:animClr clrSpc="rgb" dir="cw">
                                      <p:cBhvr>
                                        <p:cTn id="23" dur="250" autoRev="1" fill="remove"/>
                                        <p:tgtEl>
                                          <p:spTgt spid="25"/>
                                        </p:tgtEl>
                                        <p:attrNameLst>
                                          <p:attrName>fillcolor</p:attrName>
                                        </p:attrNameLst>
                                      </p:cBhvr>
                                      <p:to>
                                        <a:schemeClr val="bg1"/>
                                      </p:to>
                                    </p:animClr>
                                    <p:set>
                                      <p:cBhvr>
                                        <p:cTn id="24" dur="250" autoRev="1" fill="remove"/>
                                        <p:tgtEl>
                                          <p:spTgt spid="25"/>
                                        </p:tgtEl>
                                        <p:attrNameLst>
                                          <p:attrName>fill.type</p:attrName>
                                        </p:attrNameLst>
                                      </p:cBhvr>
                                      <p:to>
                                        <p:strVal val="solid"/>
                                      </p:to>
                                    </p:set>
                                    <p:set>
                                      <p:cBhvr>
                                        <p:cTn id="25" dur="250" autoRev="1" fill="remove"/>
                                        <p:tgtEl>
                                          <p:spTgt spid="25"/>
                                        </p:tgtEl>
                                        <p:attrNameLst>
                                          <p:attrName>fill.on</p:attrName>
                                        </p:attrNameLst>
                                      </p:cBhvr>
                                      <p:to>
                                        <p:strVal val="true"/>
                                      </p:to>
                                    </p:se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0" nodeType="clickEffect">
                                  <p:stCondLst>
                                    <p:cond delay="0"/>
                                  </p:stCondLst>
                                  <p:childTnLst>
                                    <p:animEffect transition="out" filter="fade">
                                      <p:cBhvr>
                                        <p:cTn id="29" dur="500"/>
                                        <p:tgtEl>
                                          <p:spTgt spid="20"/>
                                        </p:tgtEl>
                                      </p:cBhvr>
                                    </p:animEffect>
                                    <p:set>
                                      <p:cBhvr>
                                        <p:cTn id="30" dur="1" fill="hold">
                                          <p:stCondLst>
                                            <p:cond delay="499"/>
                                          </p:stCondLst>
                                        </p:cTn>
                                        <p:tgtEl>
                                          <p:spTgt spid="20"/>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25"/>
                                        </p:tgtEl>
                                      </p:cBhvr>
                                    </p:animEffect>
                                    <p:set>
                                      <p:cBhvr>
                                        <p:cTn id="33" dur="1" fill="hold">
                                          <p:stCondLst>
                                            <p:cond delay="499"/>
                                          </p:stCondLst>
                                        </p:cTn>
                                        <p:tgtEl>
                                          <p:spTgt spid="25"/>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2" grpId="0"/>
      <p:bldP spid="25" grpId="0" animBg="1"/>
      <p:bldP spid="25" grpId="1" animBg="1"/>
      <p:bldP spid="25" grpId="2" animBg="1"/>
      <p:bldP spid="25" grpId="3" animBg="1"/>
      <p:bldP spid="25" grpId="4"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5401"/>
            <a:ext cx="12192000" cy="1681162"/>
          </a:xfrm>
          <a:solidFill>
            <a:srgbClr val="13131F"/>
          </a:solidFill>
          <a:ln w="76200">
            <a:noFill/>
          </a:ln>
        </p:spPr>
        <p:txBody>
          <a:bodyPr>
            <a:normAutofit/>
          </a:bodyPr>
          <a:lstStyle/>
          <a:p>
            <a:pPr algn="ctr"/>
            <a:r>
              <a:rPr lang="en-CA" sz="7200" b="1" dirty="0">
                <a:solidFill>
                  <a:srgbClr val="FFFFFF"/>
                </a:solidFill>
                <a:latin typeface="Abadi" panose="020B0604020104020204" pitchFamily="34" charset="0"/>
              </a:rPr>
              <a:t>Comparison</a:t>
            </a:r>
          </a:p>
        </p:txBody>
      </p:sp>
      <p:sp>
        <p:nvSpPr>
          <p:cNvPr id="7" name="Text Placeholder 6"/>
          <p:cNvSpPr>
            <a:spLocks noGrp="1"/>
          </p:cNvSpPr>
          <p:nvPr>
            <p:ph type="body" idx="1"/>
          </p:nvPr>
        </p:nvSpPr>
        <p:spPr>
          <a:xfrm>
            <a:off x="0" y="1681162"/>
            <a:ext cx="6096000" cy="1025093"/>
          </a:xfrm>
          <a:solidFill>
            <a:srgbClr val="616199"/>
          </a:solidFill>
          <a:ln>
            <a:noFill/>
          </a:ln>
        </p:spPr>
        <p:txBody>
          <a:bodyPr>
            <a:normAutofit/>
          </a:bodyPr>
          <a:lstStyle/>
          <a:p>
            <a:pPr algn="ctr"/>
            <a:r>
              <a:rPr lang="en-CA" sz="6000" dirty="0">
                <a:solidFill>
                  <a:srgbClr val="13131F"/>
                </a:solidFill>
                <a:latin typeface="Abadi" panose="020B0604020104020204" pitchFamily="34" charset="0"/>
              </a:rPr>
              <a:t>Before</a:t>
            </a:r>
            <a:endParaRPr lang="en-CA" dirty="0">
              <a:solidFill>
                <a:srgbClr val="13131F"/>
              </a:solidFill>
              <a:latin typeface="Abadi" panose="020B0604020104020204" pitchFamily="34" charset="0"/>
            </a:endParaRPr>
          </a:p>
        </p:txBody>
      </p:sp>
      <p:sp>
        <p:nvSpPr>
          <p:cNvPr id="5" name="Content Placeholder 4"/>
          <p:cNvSpPr>
            <a:spLocks noGrp="1"/>
          </p:cNvSpPr>
          <p:nvPr>
            <p:ph sz="half" idx="2"/>
          </p:nvPr>
        </p:nvSpPr>
        <p:spPr>
          <a:xfrm>
            <a:off x="-6" y="2706252"/>
            <a:ext cx="6096003" cy="4151747"/>
          </a:xfrm>
          <a:solidFill>
            <a:srgbClr val="C2C2D8"/>
          </a:solidFill>
          <a:ln>
            <a:noFill/>
          </a:ln>
        </p:spPr>
        <p:txBody>
          <a:bodyPr anchor="ctr">
            <a:normAutofit/>
          </a:bodyPr>
          <a:lstStyle/>
          <a:p>
            <a:pPr marL="0" indent="0" algn="ctr">
              <a:buNone/>
            </a:pPr>
            <a:r>
              <a:rPr lang="en-CA" sz="3600" dirty="0">
                <a:solidFill>
                  <a:srgbClr val="13131F"/>
                </a:solidFill>
                <a:latin typeface="Abadi" panose="020B0604020104020204" pitchFamily="34" charset="0"/>
              </a:rPr>
              <a:t>Instead of negatively impacting its quickening growth, the chemicals positively affected this process, and this will make the production of the product more efficient. </a:t>
            </a:r>
          </a:p>
        </p:txBody>
      </p:sp>
      <p:sp>
        <p:nvSpPr>
          <p:cNvPr id="8" name="Text Placeholder 7"/>
          <p:cNvSpPr>
            <a:spLocks noGrp="1"/>
          </p:cNvSpPr>
          <p:nvPr>
            <p:ph type="body" sz="quarter" idx="3"/>
          </p:nvPr>
        </p:nvSpPr>
        <p:spPr>
          <a:xfrm>
            <a:off x="6095999" y="1681163"/>
            <a:ext cx="6095999" cy="1025092"/>
          </a:xfrm>
          <a:solidFill>
            <a:srgbClr val="8585B1"/>
          </a:solidFill>
          <a:ln>
            <a:noFill/>
          </a:ln>
        </p:spPr>
        <p:txBody>
          <a:bodyPr>
            <a:normAutofit/>
          </a:bodyPr>
          <a:lstStyle/>
          <a:p>
            <a:pPr algn="ctr"/>
            <a:r>
              <a:rPr lang="en-CA" sz="6000" dirty="0">
                <a:solidFill>
                  <a:srgbClr val="13131F"/>
                </a:solidFill>
                <a:latin typeface="Abadi" panose="020B0604020104020204" pitchFamily="34" charset="0"/>
              </a:rPr>
              <a:t>After</a:t>
            </a:r>
            <a:endParaRPr lang="en-CA" sz="4800" dirty="0">
              <a:solidFill>
                <a:srgbClr val="13131F"/>
              </a:solidFill>
              <a:latin typeface="Abadi" panose="020B0604020104020204" pitchFamily="34" charset="0"/>
            </a:endParaRPr>
          </a:p>
        </p:txBody>
      </p:sp>
      <p:sp>
        <p:nvSpPr>
          <p:cNvPr id="6" name="Content Placeholder 5"/>
          <p:cNvSpPr>
            <a:spLocks noGrp="1"/>
          </p:cNvSpPr>
          <p:nvPr>
            <p:ph sz="quarter" idx="4"/>
          </p:nvPr>
        </p:nvSpPr>
        <p:spPr>
          <a:xfrm>
            <a:off x="6095997" y="2706254"/>
            <a:ext cx="6096003" cy="4151745"/>
          </a:xfrm>
          <a:solidFill>
            <a:srgbClr val="D9D9E7"/>
          </a:solidFill>
          <a:ln>
            <a:noFill/>
          </a:ln>
        </p:spPr>
        <p:txBody>
          <a:bodyPr anchor="ctr">
            <a:normAutofit/>
          </a:bodyPr>
          <a:lstStyle/>
          <a:p>
            <a:pPr marL="0" indent="0" algn="ctr">
              <a:buNone/>
            </a:pPr>
            <a:r>
              <a:rPr lang="en-CA" sz="3600" dirty="0">
                <a:solidFill>
                  <a:srgbClr val="13131F"/>
                </a:solidFill>
                <a:latin typeface="Abadi" panose="020B0604020104020204" pitchFamily="34" charset="0"/>
              </a:rPr>
              <a:t>The chemicals facilitated this procedure, rather than inhibiting its rapid expansion. This can quicken the production.  </a:t>
            </a:r>
          </a:p>
          <a:p>
            <a:pPr marL="0" indent="0">
              <a:buNone/>
            </a:pPr>
            <a:endParaRPr lang="en-CA" dirty="0">
              <a:solidFill>
                <a:srgbClr val="13131F"/>
              </a:solidFill>
              <a:latin typeface="Abadi" panose="020B0604020104020204" pitchFamily="34" charset="0"/>
            </a:endParaRPr>
          </a:p>
        </p:txBody>
      </p:sp>
    </p:spTree>
    <p:extLst>
      <p:ext uri="{BB962C8B-B14F-4D97-AF65-F5344CB8AC3E}">
        <p14:creationId xmlns:p14="http://schemas.microsoft.com/office/powerpoint/2010/main" val="243665853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Content Placeholder 2"/>
          <p:cNvSpPr>
            <a:spLocks noGrp="1"/>
          </p:cNvSpPr>
          <p:nvPr>
            <p:ph sz="half" idx="1"/>
          </p:nvPr>
        </p:nvSpPr>
        <p:spPr/>
        <p:txBody>
          <a:bodyPr/>
          <a:lstStyle/>
          <a:p>
            <a:endParaRPr lang="en-CA"/>
          </a:p>
        </p:txBody>
      </p:sp>
      <p:sp>
        <p:nvSpPr>
          <p:cNvPr id="4" name="Content Placeholder 3"/>
          <p:cNvSpPr>
            <a:spLocks noGrp="1"/>
          </p:cNvSpPr>
          <p:nvPr>
            <p:ph sz="half" idx="2"/>
          </p:nvPr>
        </p:nvSpPr>
        <p:spPr/>
        <p:txBody>
          <a:bodyPr/>
          <a:lstStyle/>
          <a:p>
            <a:endParaRPr lang="en-CA"/>
          </a:p>
        </p:txBody>
      </p:sp>
      <p:pic>
        <p:nvPicPr>
          <p:cNvPr id="2050" name="Picture 2" descr="http://idc.mscuttle.com/wp-content/uploads/2015/09/kahoot1.png?w=6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7034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5875449"/>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9D26488-C486-41BD-8A34-2A6CC81669C5}"/>
              </a:ext>
            </a:extLst>
          </p:cNvPr>
          <p:cNvSpPr/>
          <p:nvPr/>
        </p:nvSpPr>
        <p:spPr>
          <a:xfrm>
            <a:off x="1" y="1422400"/>
            <a:ext cx="12191998" cy="5515374"/>
          </a:xfrm>
          <a:prstGeom prst="rect">
            <a:avLst/>
          </a:prstGeom>
          <a:solidFill>
            <a:srgbClr val="C2C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 name="Rectangle 10">
            <a:extLst>
              <a:ext uri="{FF2B5EF4-FFF2-40B4-BE49-F238E27FC236}">
                <a16:creationId xmlns:a16="http://schemas.microsoft.com/office/drawing/2014/main" id="{C1979BB6-AF62-4D61-9438-8FF9D9CF2CCD}"/>
              </a:ext>
            </a:extLst>
          </p:cNvPr>
          <p:cNvSpPr/>
          <p:nvPr/>
        </p:nvSpPr>
        <p:spPr>
          <a:xfrm>
            <a:off x="0" y="2340664"/>
            <a:ext cx="12191999" cy="4597110"/>
          </a:xfrm>
          <a:prstGeom prst="rect">
            <a:avLst/>
          </a:prstGeom>
          <a:solidFill>
            <a:srgbClr val="858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980A42B7-7780-4FE9-ADF5-2A780C3AF601}"/>
              </a:ext>
            </a:extLst>
          </p:cNvPr>
          <p:cNvSpPr/>
          <p:nvPr/>
        </p:nvSpPr>
        <p:spPr>
          <a:xfrm>
            <a:off x="0" y="3149600"/>
            <a:ext cx="12191999" cy="3788174"/>
          </a:xfrm>
          <a:prstGeom prst="rect">
            <a:avLst/>
          </a:prstGeom>
          <a:solidFill>
            <a:srgbClr val="616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2B0C63FE-C015-4509-85A7-3905E7A824BB}"/>
              </a:ext>
            </a:extLst>
          </p:cNvPr>
          <p:cNvSpPr/>
          <p:nvPr/>
        </p:nvSpPr>
        <p:spPr>
          <a:xfrm>
            <a:off x="0" y="4066761"/>
            <a:ext cx="12191999" cy="2871013"/>
          </a:xfrm>
          <a:prstGeom prst="rect">
            <a:avLst/>
          </a:prstGeom>
          <a:solidFill>
            <a:srgbClr val="1313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itle 1">
            <a:extLst>
              <a:ext uri="{FF2B5EF4-FFF2-40B4-BE49-F238E27FC236}">
                <a16:creationId xmlns:a16="http://schemas.microsoft.com/office/drawing/2014/main" id="{03AEF5DD-19E5-4165-9A05-9C6837B49636}"/>
              </a:ext>
            </a:extLst>
          </p:cNvPr>
          <p:cNvSpPr txBox="1">
            <a:spLocks/>
          </p:cNvSpPr>
          <p:nvPr/>
        </p:nvSpPr>
        <p:spPr>
          <a:xfrm>
            <a:off x="495300" y="442014"/>
            <a:ext cx="5892799" cy="5958786"/>
          </a:xfrm>
          <a:prstGeom prst="rect">
            <a:avLst/>
          </a:prstGeom>
          <a:solidFill>
            <a:srgbClr val="616199"/>
          </a:solidFill>
          <a:ln w="76200">
            <a:solidFill>
              <a:srgbClr val="13131F"/>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Book Antiqua" panose="02040602050305030304" pitchFamily="18" charset="0"/>
                <a:ea typeface="+mj-ea"/>
                <a:cs typeface="+mj-cs"/>
              </a:defRPr>
            </a:lvl1pPr>
          </a:lstStyle>
          <a:p>
            <a:r>
              <a:rPr lang="en-US" sz="8000" b="1" dirty="0">
                <a:solidFill>
                  <a:srgbClr val="FFFFFF"/>
                </a:solidFill>
                <a:latin typeface="Abadi" panose="020B0604020104020204" pitchFamily="34" charset="0"/>
              </a:rPr>
              <a:t>What Gets Cited?</a:t>
            </a:r>
          </a:p>
        </p:txBody>
      </p:sp>
      <p:pic>
        <p:nvPicPr>
          <p:cNvPr id="10" name="Picture 9" descr="Business woman raising shoulders">
            <a:extLst>
              <a:ext uri="{FF2B5EF4-FFF2-40B4-BE49-F238E27FC236}">
                <a16:creationId xmlns:a16="http://schemas.microsoft.com/office/drawing/2014/main" id="{80C270F7-34A4-4287-911D-9A8D6E446A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8900" y="297326"/>
            <a:ext cx="3118295" cy="6263347"/>
          </a:xfrm>
          <a:prstGeom prst="rect">
            <a:avLst/>
          </a:prstGeom>
        </p:spPr>
      </p:pic>
    </p:spTree>
    <p:extLst>
      <p:ext uri="{BB962C8B-B14F-4D97-AF65-F5344CB8AC3E}">
        <p14:creationId xmlns:p14="http://schemas.microsoft.com/office/powerpoint/2010/main" val="4199673274"/>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2"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1+#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70C3277-5B4B-92C9-DC36-623B0F8A5C3D}"/>
              </a:ext>
            </a:extLst>
          </p:cNvPr>
          <p:cNvSpPr>
            <a:spLocks noGrp="1"/>
          </p:cNvSpPr>
          <p:nvPr>
            <p:ph type="title"/>
          </p:nvPr>
        </p:nvSpPr>
        <p:spPr>
          <a:xfrm>
            <a:off x="187107" y="197054"/>
            <a:ext cx="11860040" cy="1568467"/>
          </a:xfrm>
          <a:solidFill>
            <a:srgbClr val="13131F"/>
          </a:solidFill>
          <a:ln w="57150">
            <a:noFill/>
          </a:ln>
        </p:spPr>
        <p:txBody>
          <a:bodyPr>
            <a:normAutofit/>
          </a:bodyPr>
          <a:lstStyle/>
          <a:p>
            <a:pPr algn="ctr"/>
            <a:r>
              <a:rPr lang="en-CA" sz="6600" b="1" dirty="0">
                <a:solidFill>
                  <a:srgbClr val="FFFFFF"/>
                </a:solidFill>
              </a:rPr>
              <a:t>To Cite, or Not to Cite?</a:t>
            </a:r>
          </a:p>
        </p:txBody>
      </p:sp>
      <p:sp>
        <p:nvSpPr>
          <p:cNvPr id="5" name="Rectangle 4">
            <a:extLst>
              <a:ext uri="{FF2B5EF4-FFF2-40B4-BE49-F238E27FC236}">
                <a16:creationId xmlns:a16="http://schemas.microsoft.com/office/drawing/2014/main" id="{B8C8A7CC-B583-F1E3-AA33-372BBF83CE69}"/>
              </a:ext>
            </a:extLst>
          </p:cNvPr>
          <p:cNvSpPr/>
          <p:nvPr/>
        </p:nvSpPr>
        <p:spPr>
          <a:xfrm>
            <a:off x="187107" y="2844800"/>
            <a:ext cx="5458691" cy="3816146"/>
          </a:xfrm>
          <a:prstGeom prst="rect">
            <a:avLst/>
          </a:prstGeom>
          <a:solidFill>
            <a:srgbClr val="2888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CA" sz="3600" dirty="0">
                <a:latin typeface="Abadi" panose="020B0604020104020204" pitchFamily="34" charset="0"/>
              </a:rPr>
              <a:t>Uncommon knowledge</a:t>
            </a:r>
          </a:p>
          <a:p>
            <a:pPr marL="285750" indent="-285750">
              <a:buFont typeface="Arial" panose="020B0604020202020204" pitchFamily="34" charset="0"/>
              <a:buChar char="•"/>
            </a:pPr>
            <a:r>
              <a:rPr lang="en-CA" sz="3600" dirty="0">
                <a:latin typeface="Abadi" panose="020B0604020104020204" pitchFamily="34" charset="0"/>
              </a:rPr>
              <a:t>Contested theories/facts</a:t>
            </a:r>
          </a:p>
          <a:p>
            <a:pPr marL="285750" indent="-285750">
              <a:buFont typeface="Arial" panose="020B0604020202020204" pitchFamily="34" charset="0"/>
              <a:buChar char="•"/>
            </a:pPr>
            <a:r>
              <a:rPr lang="en-CA" sz="3600" dirty="0">
                <a:latin typeface="Abadi" panose="020B0604020104020204" pitchFamily="34" charset="0"/>
              </a:rPr>
              <a:t>Statistics</a:t>
            </a:r>
          </a:p>
          <a:p>
            <a:pPr marL="285750" indent="-285750">
              <a:buFont typeface="Arial" panose="020B0604020202020204" pitchFamily="34" charset="0"/>
              <a:buChar char="•"/>
            </a:pPr>
            <a:r>
              <a:rPr lang="en-CA" sz="3600" dirty="0">
                <a:latin typeface="Abadi" panose="020B0604020104020204" pitchFamily="34" charset="0"/>
              </a:rPr>
              <a:t>Images/graphs/table</a:t>
            </a:r>
          </a:p>
          <a:p>
            <a:pPr marL="285750" indent="-285750">
              <a:buFont typeface="Arial" panose="020B0604020202020204" pitchFamily="34" charset="0"/>
              <a:buChar char="•"/>
            </a:pPr>
            <a:r>
              <a:rPr lang="en-CA" sz="3600" dirty="0">
                <a:latin typeface="Abadi" panose="020B0604020104020204" pitchFamily="34" charset="0"/>
              </a:rPr>
              <a:t>Other’s perspectives</a:t>
            </a:r>
          </a:p>
          <a:p>
            <a:pPr marL="285750" indent="-285750">
              <a:buFont typeface="Arial" panose="020B0604020202020204" pitchFamily="34" charset="0"/>
              <a:buChar char="•"/>
            </a:pPr>
            <a:r>
              <a:rPr lang="en-CA" sz="3600" dirty="0">
                <a:latin typeface="Abadi" panose="020B0604020104020204" pitchFamily="34" charset="0"/>
              </a:rPr>
              <a:t>Specific words/phrases</a:t>
            </a:r>
          </a:p>
        </p:txBody>
      </p:sp>
      <p:sp>
        <p:nvSpPr>
          <p:cNvPr id="8" name="Rectangle 7">
            <a:extLst>
              <a:ext uri="{FF2B5EF4-FFF2-40B4-BE49-F238E27FC236}">
                <a16:creationId xmlns:a16="http://schemas.microsoft.com/office/drawing/2014/main" id="{9E8D33F4-8DB4-20D1-94EC-A65EE10DFB0E}"/>
              </a:ext>
            </a:extLst>
          </p:cNvPr>
          <p:cNvSpPr/>
          <p:nvPr/>
        </p:nvSpPr>
        <p:spPr>
          <a:xfrm>
            <a:off x="187106" y="2013526"/>
            <a:ext cx="5458691" cy="831274"/>
          </a:xfrm>
          <a:prstGeom prst="rect">
            <a:avLst/>
          </a:prstGeom>
          <a:solidFill>
            <a:srgbClr val="1B5B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dirty="0">
                <a:latin typeface="Abadi" panose="020B0604020104020204" pitchFamily="34" charset="0"/>
              </a:rPr>
              <a:t>WHAT TO CITE</a:t>
            </a:r>
          </a:p>
        </p:txBody>
      </p:sp>
      <p:pic>
        <p:nvPicPr>
          <p:cNvPr id="18" name="Picture 6" descr="See the source image">
            <a:extLst>
              <a:ext uri="{FF2B5EF4-FFF2-40B4-BE49-F238E27FC236}">
                <a16:creationId xmlns:a16="http://schemas.microsoft.com/office/drawing/2014/main" id="{B429B32F-5B9C-AA37-CE48-71506B655D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906914">
            <a:off x="6024433" y="1376346"/>
            <a:ext cx="5214012" cy="24800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See the source image">
            <a:extLst>
              <a:ext uri="{FF2B5EF4-FFF2-40B4-BE49-F238E27FC236}">
                <a16:creationId xmlns:a16="http://schemas.microsoft.com/office/drawing/2014/main" id="{0F2BD20C-C495-AA85-AC44-A0F8869EED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8594659">
            <a:off x="7031104" y="1402530"/>
            <a:ext cx="2670340" cy="403352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F337C97-DE0A-2A84-9AD3-1CF45D596560}"/>
              </a:ext>
            </a:extLst>
          </p:cNvPr>
          <p:cNvSpPr txBox="1"/>
          <p:nvPr/>
        </p:nvSpPr>
        <p:spPr>
          <a:xfrm rot="284084">
            <a:off x="8914257" y="1966027"/>
            <a:ext cx="2641600" cy="3770263"/>
          </a:xfrm>
          <a:prstGeom prst="rect">
            <a:avLst/>
          </a:prstGeom>
          <a:noFill/>
        </p:spPr>
        <p:txBody>
          <a:bodyPr wrap="square" rtlCol="0">
            <a:spAutoFit/>
          </a:bodyPr>
          <a:lstStyle/>
          <a:p>
            <a:pPr algn="ctr"/>
            <a:r>
              <a:rPr lang="en-CA" sz="23900" b="1" dirty="0">
                <a:latin typeface="Arial" panose="020B0604020202020204" pitchFamily="34" charset="0"/>
                <a:cs typeface="Arial" panose="020B0604020202020204" pitchFamily="34" charset="0"/>
              </a:rPr>
              <a:t>%</a:t>
            </a:r>
          </a:p>
        </p:txBody>
      </p:sp>
      <p:pic>
        <p:nvPicPr>
          <p:cNvPr id="13" name="Picture 2" descr="See the source image">
            <a:extLst>
              <a:ext uri="{FF2B5EF4-FFF2-40B4-BE49-F238E27FC236}">
                <a16:creationId xmlns:a16="http://schemas.microsoft.com/office/drawing/2014/main" id="{0CB50EAC-7A94-1DD7-0E0E-39C1E899EB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783770">
            <a:off x="5722177" y="2933653"/>
            <a:ext cx="6358157" cy="425325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91B8161-03ED-276A-EE8B-055430CA6BBB}"/>
              </a:ext>
            </a:extLst>
          </p:cNvPr>
          <p:cNvSpPr txBox="1"/>
          <p:nvPr/>
        </p:nvSpPr>
        <p:spPr>
          <a:xfrm rot="20764594">
            <a:off x="5796648" y="1890525"/>
            <a:ext cx="5013185" cy="1323439"/>
          </a:xfrm>
          <a:prstGeom prst="rect">
            <a:avLst/>
          </a:prstGeom>
          <a:noFill/>
        </p:spPr>
        <p:txBody>
          <a:bodyPr wrap="square" rtlCol="0">
            <a:spAutoFit/>
          </a:bodyPr>
          <a:lstStyle/>
          <a:p>
            <a:pPr algn="ctr"/>
            <a:r>
              <a:rPr lang="en-CA" sz="8000" b="1" dirty="0">
                <a:latin typeface="Arial Black" panose="020B0A04020102020204" pitchFamily="34" charset="0"/>
              </a:rPr>
              <a:t>TOTALS</a:t>
            </a:r>
          </a:p>
        </p:txBody>
      </p:sp>
      <p:sp>
        <p:nvSpPr>
          <p:cNvPr id="17" name="TextBox 16">
            <a:extLst>
              <a:ext uri="{FF2B5EF4-FFF2-40B4-BE49-F238E27FC236}">
                <a16:creationId xmlns:a16="http://schemas.microsoft.com/office/drawing/2014/main" id="{588187A6-651E-3047-7AAD-2A7CCA1AD1EB}"/>
              </a:ext>
            </a:extLst>
          </p:cNvPr>
          <p:cNvSpPr txBox="1"/>
          <p:nvPr/>
        </p:nvSpPr>
        <p:spPr>
          <a:xfrm rot="486963">
            <a:off x="5544004" y="5013375"/>
            <a:ext cx="6445796" cy="1323439"/>
          </a:xfrm>
          <a:prstGeom prst="rect">
            <a:avLst/>
          </a:prstGeom>
          <a:noFill/>
        </p:spPr>
        <p:txBody>
          <a:bodyPr wrap="square" rtlCol="0">
            <a:spAutoFit/>
          </a:bodyPr>
          <a:lstStyle/>
          <a:p>
            <a:pPr algn="ctr"/>
            <a:r>
              <a:rPr lang="en-CA" sz="8000" b="1" dirty="0">
                <a:latin typeface="Arial Black" panose="020B0A04020102020204" pitchFamily="34" charset="0"/>
              </a:rPr>
              <a:t>AVERAGES</a:t>
            </a:r>
          </a:p>
        </p:txBody>
      </p:sp>
      <p:pic>
        <p:nvPicPr>
          <p:cNvPr id="19" name="Picture 10" descr="See the source image">
            <a:extLst>
              <a:ext uri="{FF2B5EF4-FFF2-40B4-BE49-F238E27FC236}">
                <a16:creationId xmlns:a16="http://schemas.microsoft.com/office/drawing/2014/main" id="{AE9A874A-FC78-01F3-884C-A9121F8FFF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7712036" y="1748098"/>
            <a:ext cx="4953952" cy="495395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4C79EC3E-9329-8EFC-0B58-7683391F47A0}"/>
              </a:ext>
            </a:extLst>
          </p:cNvPr>
          <p:cNvSpPr txBox="1"/>
          <p:nvPr/>
        </p:nvSpPr>
        <p:spPr>
          <a:xfrm rot="20794174">
            <a:off x="4677738" y="2385149"/>
            <a:ext cx="8016476" cy="2646878"/>
          </a:xfrm>
          <a:prstGeom prst="rect">
            <a:avLst/>
          </a:prstGeom>
          <a:noFill/>
        </p:spPr>
        <p:txBody>
          <a:bodyPr wrap="square" rtlCol="0">
            <a:spAutoFit/>
          </a:bodyPr>
          <a:lstStyle/>
          <a:p>
            <a:pPr algn="ctr"/>
            <a:r>
              <a:rPr lang="en-CA" sz="16600" b="1" dirty="0">
                <a:latin typeface="Arial Black" panose="020B0A04020102020204" pitchFamily="34" charset="0"/>
              </a:rPr>
              <a:t>MOST</a:t>
            </a:r>
          </a:p>
        </p:txBody>
      </p:sp>
      <p:sp>
        <p:nvSpPr>
          <p:cNvPr id="23" name="TextBox 22">
            <a:extLst>
              <a:ext uri="{FF2B5EF4-FFF2-40B4-BE49-F238E27FC236}">
                <a16:creationId xmlns:a16="http://schemas.microsoft.com/office/drawing/2014/main" id="{52A6D6E1-7A17-4950-0B06-7B107D258B8A}"/>
              </a:ext>
            </a:extLst>
          </p:cNvPr>
          <p:cNvSpPr txBox="1"/>
          <p:nvPr/>
        </p:nvSpPr>
        <p:spPr>
          <a:xfrm>
            <a:off x="4615834" y="2722237"/>
            <a:ext cx="8016476" cy="2646878"/>
          </a:xfrm>
          <a:prstGeom prst="rect">
            <a:avLst/>
          </a:prstGeom>
          <a:noFill/>
        </p:spPr>
        <p:txBody>
          <a:bodyPr wrap="square" rtlCol="0">
            <a:spAutoFit/>
          </a:bodyPr>
          <a:lstStyle/>
          <a:p>
            <a:pPr algn="ctr"/>
            <a:r>
              <a:rPr lang="en-CA" sz="16600" b="1" dirty="0">
                <a:latin typeface="Arial Black" panose="020B0A04020102020204" pitchFamily="34" charset="0"/>
              </a:rPr>
              <a:t>&gt;50%</a:t>
            </a:r>
          </a:p>
        </p:txBody>
      </p:sp>
      <p:pic>
        <p:nvPicPr>
          <p:cNvPr id="25" name="Picture 24">
            <a:extLst>
              <a:ext uri="{FF2B5EF4-FFF2-40B4-BE49-F238E27FC236}">
                <a16:creationId xmlns:a16="http://schemas.microsoft.com/office/drawing/2014/main" id="{41CEBFBD-64BC-26D1-DD41-A11074E4A93B}"/>
              </a:ext>
            </a:extLst>
          </p:cNvPr>
          <p:cNvPicPr>
            <a:picLocks noChangeAspect="1"/>
          </p:cNvPicPr>
          <p:nvPr/>
        </p:nvPicPr>
        <p:blipFill>
          <a:blip r:embed="rId6"/>
          <a:stretch>
            <a:fillRect/>
          </a:stretch>
        </p:blipFill>
        <p:spPr>
          <a:xfrm rot="20870332">
            <a:off x="5973066" y="1858934"/>
            <a:ext cx="4733176" cy="2636379"/>
          </a:xfrm>
          <a:prstGeom prst="rect">
            <a:avLst/>
          </a:prstGeom>
        </p:spPr>
      </p:pic>
      <p:pic>
        <p:nvPicPr>
          <p:cNvPr id="24" name="Picture 12" descr="See the source image">
            <a:extLst>
              <a:ext uri="{FF2B5EF4-FFF2-40B4-BE49-F238E27FC236}">
                <a16:creationId xmlns:a16="http://schemas.microsoft.com/office/drawing/2014/main" id="{3C8C16E3-BFD8-49DE-18C8-BBCBF7BCB2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15110">
            <a:off x="7100950" y="3658494"/>
            <a:ext cx="4351706" cy="2973086"/>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descr="Quotes with solid fill">
            <a:extLst>
              <a:ext uri="{FF2B5EF4-FFF2-40B4-BE49-F238E27FC236}">
                <a16:creationId xmlns:a16="http://schemas.microsoft.com/office/drawing/2014/main" id="{A69DBF96-3DB7-D49D-A0A6-6D561B7E17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36044" y="1685416"/>
            <a:ext cx="4938402" cy="4938402"/>
          </a:xfrm>
          <a:prstGeom prst="rect">
            <a:avLst/>
          </a:prstGeom>
        </p:spPr>
      </p:pic>
      <p:pic>
        <p:nvPicPr>
          <p:cNvPr id="27" name="Graphic 26" descr="Group brainstorm with solid fill">
            <a:extLst>
              <a:ext uri="{FF2B5EF4-FFF2-40B4-BE49-F238E27FC236}">
                <a16:creationId xmlns:a16="http://schemas.microsoft.com/office/drawing/2014/main" id="{E3F243AD-BD35-3216-0A61-FDCFE1CEF94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392305" y="1678539"/>
            <a:ext cx="5458691" cy="5458691"/>
          </a:xfrm>
          <a:prstGeom prst="rect">
            <a:avLst/>
          </a:prstGeom>
        </p:spPr>
      </p:pic>
      <p:pic>
        <p:nvPicPr>
          <p:cNvPr id="1028" name="Picture 4" descr="See the source image">
            <a:extLst>
              <a:ext uri="{FF2B5EF4-FFF2-40B4-BE49-F238E27FC236}">
                <a16:creationId xmlns:a16="http://schemas.microsoft.com/office/drawing/2014/main" id="{7F8464AC-A57A-FF13-19E7-13C31C999CC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1286466">
            <a:off x="6128179" y="2011515"/>
            <a:ext cx="5605028" cy="14145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F71EA225-4906-E196-1A79-DD5C9B605EA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21095569">
            <a:off x="5711070" y="3232383"/>
            <a:ext cx="6480930" cy="3297005"/>
          </a:xfrm>
          <a:prstGeom prst="rect">
            <a:avLst/>
          </a:prstGeom>
          <a:noFill/>
          <a:extLst>
            <a:ext uri="{909E8E84-426E-40DD-AFC4-6F175D3DCCD1}">
              <a14:hiddenFill xmlns:a14="http://schemas.microsoft.com/office/drawing/2010/main">
                <a:solidFill>
                  <a:srgbClr val="FFFFFF"/>
                </a:solidFill>
              </a14:hiddenFill>
            </a:ext>
          </a:extLst>
        </p:spPr>
      </p:pic>
      <p:sp>
        <p:nvSpPr>
          <p:cNvPr id="29" name="Explosion: 14 Points 28">
            <a:extLst>
              <a:ext uri="{FF2B5EF4-FFF2-40B4-BE49-F238E27FC236}">
                <a16:creationId xmlns:a16="http://schemas.microsoft.com/office/drawing/2014/main" id="{CDD6E13C-D2D7-75CA-285D-EF58769DA418}"/>
              </a:ext>
            </a:extLst>
          </p:cNvPr>
          <p:cNvSpPr/>
          <p:nvPr/>
        </p:nvSpPr>
        <p:spPr>
          <a:xfrm rot="2077015">
            <a:off x="4147755" y="669719"/>
            <a:ext cx="8172357" cy="6394520"/>
          </a:xfrm>
          <a:prstGeom prst="irregularSeal2">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03554C7D-9BF2-DED6-5C9A-E02B06958AA9}"/>
              </a:ext>
            </a:extLst>
          </p:cNvPr>
          <p:cNvSpPr/>
          <p:nvPr/>
        </p:nvSpPr>
        <p:spPr>
          <a:xfrm rot="406435">
            <a:off x="5070076" y="2374437"/>
            <a:ext cx="5565798" cy="29899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5400" dirty="0">
                <a:solidFill>
                  <a:schemeClr val="tx1"/>
                </a:solidFill>
                <a:latin typeface="Abadi" panose="020B0604020104020204" pitchFamily="34" charset="0"/>
              </a:rPr>
              <a:t>Any original idea or research!</a:t>
            </a:r>
          </a:p>
        </p:txBody>
      </p:sp>
      <p:pic>
        <p:nvPicPr>
          <p:cNvPr id="32" name="Picture 8">
            <a:extLst>
              <a:ext uri="{FF2B5EF4-FFF2-40B4-BE49-F238E27FC236}">
                <a16:creationId xmlns:a16="http://schemas.microsoft.com/office/drawing/2014/main" id="{9B2A7F7B-AF28-DC94-67DB-6611E35689F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p:blipFill>
        <p:spPr bwMode="auto">
          <a:xfrm>
            <a:off x="5810543" y="2049275"/>
            <a:ext cx="5682022" cy="4485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9535605"/>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animEffect transition="in" filter="fade">
                                      <p:cBhvr>
                                        <p:cTn id="16" dur="500"/>
                                        <p:tgtEl>
                                          <p:spTgt spid="8">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wipe(left)">
                                      <p:cBhvr>
                                        <p:cTn id="21" dur="500"/>
                                        <p:tgtEl>
                                          <p:spTgt spid="5">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32"/>
                                        </p:tgtEl>
                                      </p:cBhvr>
                                    </p:animEffect>
                                    <p:set>
                                      <p:cBhvr>
                                        <p:cTn id="31" dur="1" fill="hold">
                                          <p:stCondLst>
                                            <p:cond delay="499"/>
                                          </p:stCondLst>
                                        </p:cTn>
                                        <p:tgtEl>
                                          <p:spTgt spid="32"/>
                                        </p:tgtEl>
                                        <p:attrNameLst>
                                          <p:attrName>style.visibility</p:attrName>
                                        </p:attrNameLst>
                                      </p:cBhvr>
                                      <p:to>
                                        <p:strVal val="hidden"/>
                                      </p:to>
                                    </p:se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animEffect transition="in" filter="wipe(left)">
                                      <p:cBhvr>
                                        <p:cTn id="35" dur="500"/>
                                        <p:tgtEl>
                                          <p:spTgt spid="5">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13"/>
                                        </p:tgtEl>
                                      </p:cBhvr>
                                    </p:animEffect>
                                    <p:set>
                                      <p:cBhvr>
                                        <p:cTn id="50" dur="1" fill="hold">
                                          <p:stCondLst>
                                            <p:cond delay="499"/>
                                          </p:stCondLst>
                                        </p:cTn>
                                        <p:tgtEl>
                                          <p:spTgt spid="13"/>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14"/>
                                        </p:tgtEl>
                                      </p:cBhvr>
                                    </p:animEffect>
                                    <p:set>
                                      <p:cBhvr>
                                        <p:cTn id="53" dur="1" fill="hold">
                                          <p:stCondLst>
                                            <p:cond delay="499"/>
                                          </p:stCondLst>
                                        </p:cTn>
                                        <p:tgtEl>
                                          <p:spTgt spid="14"/>
                                        </p:tgtEl>
                                        <p:attrNameLst>
                                          <p:attrName>style.visibility</p:attrName>
                                        </p:attrNameLst>
                                      </p:cBhvr>
                                      <p:to>
                                        <p:strVal val="hidden"/>
                                      </p:to>
                                    </p:set>
                                  </p:childTnLst>
                                </p:cTn>
                              </p:par>
                            </p:childTnLst>
                          </p:cTn>
                        </p:par>
                        <p:par>
                          <p:cTn id="54" fill="hold">
                            <p:stCondLst>
                              <p:cond delay="500"/>
                            </p:stCondLst>
                            <p:childTnLst>
                              <p:par>
                                <p:cTn id="55" presetID="22" presetClass="entr" presetSubtype="8" fill="hold" nodeType="afterEffect">
                                  <p:stCondLst>
                                    <p:cond delay="0"/>
                                  </p:stCondLst>
                                  <p:childTnLst>
                                    <p:set>
                                      <p:cBhvr>
                                        <p:cTn id="56" dur="1" fill="hold">
                                          <p:stCondLst>
                                            <p:cond delay="0"/>
                                          </p:stCondLst>
                                        </p:cTn>
                                        <p:tgtEl>
                                          <p:spTgt spid="5">
                                            <p:txEl>
                                              <p:pRg st="2" end="2"/>
                                            </p:txEl>
                                          </p:spTgt>
                                        </p:tgtEl>
                                        <p:attrNameLst>
                                          <p:attrName>style.visibility</p:attrName>
                                        </p:attrNameLst>
                                      </p:cBhvr>
                                      <p:to>
                                        <p:strVal val="visible"/>
                                      </p:to>
                                    </p:set>
                                    <p:animEffect transition="in" filter="wipe(left)">
                                      <p:cBhvr>
                                        <p:cTn id="57" dur="500"/>
                                        <p:tgtEl>
                                          <p:spTgt spid="5">
                                            <p:txEl>
                                              <p:pRg st="2" end="2"/>
                                            </p:txEl>
                                          </p:spTgt>
                                        </p:tgtEl>
                                      </p:cBhvr>
                                    </p:animEffect>
                                  </p:childTnLst>
                                </p:cTn>
                              </p:par>
                            </p:childTnLst>
                          </p:cTn>
                        </p:par>
                        <p:par>
                          <p:cTn id="58" fill="hold">
                            <p:stCondLst>
                              <p:cond delay="1000"/>
                            </p:stCondLst>
                            <p:childTnLst>
                              <p:par>
                                <p:cTn id="59" presetID="10" presetClass="entr" presetSubtype="0" fill="hold" grpId="0" nodeType="after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childTnLst>
                          </p:cTn>
                        </p:par>
                        <p:par>
                          <p:cTn id="62" fill="hold">
                            <p:stCondLst>
                              <p:cond delay="1500"/>
                            </p:stCondLst>
                            <p:childTnLst>
                              <p:par>
                                <p:cTn id="63" presetID="10" presetClass="entr" presetSubtype="0" fill="hold" grpId="0" nodeType="after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fade">
                                      <p:cBhvr>
                                        <p:cTn id="65" dur="500"/>
                                        <p:tgtEl>
                                          <p:spTgt spid="15"/>
                                        </p:tgtEl>
                                      </p:cBhvr>
                                    </p:animEffect>
                                  </p:childTnLst>
                                </p:cTn>
                              </p:par>
                            </p:childTnLst>
                          </p:cTn>
                        </p:par>
                        <p:par>
                          <p:cTn id="66" fill="hold">
                            <p:stCondLst>
                              <p:cond delay="2000"/>
                            </p:stCondLst>
                            <p:childTnLst>
                              <p:par>
                                <p:cTn id="67" presetID="10" presetClass="entr" presetSubtype="0" fill="hold" grpId="0" nodeType="after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500"/>
                                        <p:tgtEl>
                                          <p:spTgt spid="17"/>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xit" presetSubtype="0" fill="hold" grpId="1" nodeType="clickEffect">
                                  <p:stCondLst>
                                    <p:cond delay="0"/>
                                  </p:stCondLst>
                                  <p:childTnLst>
                                    <p:animEffect transition="out" filter="fade">
                                      <p:cBhvr>
                                        <p:cTn id="73" dur="500"/>
                                        <p:tgtEl>
                                          <p:spTgt spid="16"/>
                                        </p:tgtEl>
                                      </p:cBhvr>
                                    </p:animEffect>
                                    <p:set>
                                      <p:cBhvr>
                                        <p:cTn id="74" dur="1" fill="hold">
                                          <p:stCondLst>
                                            <p:cond delay="499"/>
                                          </p:stCondLst>
                                        </p:cTn>
                                        <p:tgtEl>
                                          <p:spTgt spid="16"/>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15"/>
                                        </p:tgtEl>
                                      </p:cBhvr>
                                    </p:animEffect>
                                    <p:set>
                                      <p:cBhvr>
                                        <p:cTn id="77" dur="1" fill="hold">
                                          <p:stCondLst>
                                            <p:cond delay="499"/>
                                          </p:stCondLst>
                                        </p:cTn>
                                        <p:tgtEl>
                                          <p:spTgt spid="15"/>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500"/>
                                        <p:tgtEl>
                                          <p:spTgt spid="17"/>
                                        </p:tgtEl>
                                      </p:cBhvr>
                                    </p:animEffect>
                                    <p:set>
                                      <p:cBhvr>
                                        <p:cTn id="80" dur="1" fill="hold">
                                          <p:stCondLst>
                                            <p:cond delay="499"/>
                                          </p:stCondLst>
                                        </p:cTn>
                                        <p:tgtEl>
                                          <p:spTgt spid="17"/>
                                        </p:tgtEl>
                                        <p:attrNameLst>
                                          <p:attrName>style.visibility</p:attrName>
                                        </p:attrNameLst>
                                      </p:cBhvr>
                                      <p:to>
                                        <p:strVal val="hidden"/>
                                      </p:to>
                                    </p:set>
                                  </p:childTnLst>
                                </p:cTn>
                              </p:par>
                            </p:childTnLst>
                          </p:cTn>
                        </p:par>
                        <p:par>
                          <p:cTn id="81" fill="hold">
                            <p:stCondLst>
                              <p:cond delay="500"/>
                            </p:stCondLst>
                            <p:childTnLst>
                              <p:par>
                                <p:cTn id="82" presetID="22" presetClass="entr" presetSubtype="8" fill="hold" nodeType="afterEffect">
                                  <p:stCondLst>
                                    <p:cond delay="0"/>
                                  </p:stCondLst>
                                  <p:childTnLst>
                                    <p:set>
                                      <p:cBhvr>
                                        <p:cTn id="83" dur="1" fill="hold">
                                          <p:stCondLst>
                                            <p:cond delay="0"/>
                                          </p:stCondLst>
                                        </p:cTn>
                                        <p:tgtEl>
                                          <p:spTgt spid="18"/>
                                        </p:tgtEl>
                                        <p:attrNameLst>
                                          <p:attrName>style.visibility</p:attrName>
                                        </p:attrNameLst>
                                      </p:cBhvr>
                                      <p:to>
                                        <p:strVal val="visible"/>
                                      </p:to>
                                    </p:set>
                                    <p:animEffect transition="in" filter="wipe(left)">
                                      <p:cBhvr>
                                        <p:cTn id="84" dur="500"/>
                                        <p:tgtEl>
                                          <p:spTgt spid="18"/>
                                        </p:tgtEl>
                                      </p:cBhvr>
                                    </p:animEffect>
                                  </p:childTnLst>
                                </p:cTn>
                              </p:par>
                            </p:childTnLst>
                          </p:cTn>
                        </p:par>
                        <p:par>
                          <p:cTn id="85" fill="hold">
                            <p:stCondLst>
                              <p:cond delay="1000"/>
                            </p:stCondLst>
                            <p:childTnLst>
                              <p:par>
                                <p:cTn id="86" presetID="2" presetClass="entr" presetSubtype="2" fill="hold" nodeType="afterEffect">
                                  <p:stCondLst>
                                    <p:cond delay="0"/>
                                  </p:stCondLst>
                                  <p:childTnLst>
                                    <p:set>
                                      <p:cBhvr>
                                        <p:cTn id="87" dur="1" fill="hold">
                                          <p:stCondLst>
                                            <p:cond delay="0"/>
                                          </p:stCondLst>
                                        </p:cTn>
                                        <p:tgtEl>
                                          <p:spTgt spid="19"/>
                                        </p:tgtEl>
                                        <p:attrNameLst>
                                          <p:attrName>style.visibility</p:attrName>
                                        </p:attrNameLst>
                                      </p:cBhvr>
                                      <p:to>
                                        <p:strVal val="visible"/>
                                      </p:to>
                                    </p:set>
                                    <p:anim calcmode="lin" valueType="num">
                                      <p:cBhvr additive="base">
                                        <p:cTn id="88" dur="500" fill="hold"/>
                                        <p:tgtEl>
                                          <p:spTgt spid="19"/>
                                        </p:tgtEl>
                                        <p:attrNameLst>
                                          <p:attrName>ppt_x</p:attrName>
                                        </p:attrNameLst>
                                      </p:cBhvr>
                                      <p:tavLst>
                                        <p:tav tm="0">
                                          <p:val>
                                            <p:strVal val="1+#ppt_w/2"/>
                                          </p:val>
                                        </p:tav>
                                        <p:tav tm="100000">
                                          <p:val>
                                            <p:strVal val="#ppt_x"/>
                                          </p:val>
                                        </p:tav>
                                      </p:tavLst>
                                    </p:anim>
                                    <p:anim calcmode="lin" valueType="num">
                                      <p:cBhvr additive="base">
                                        <p:cTn id="89"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10" presetClass="exit" presetSubtype="0" fill="hold" nodeType="clickEffect">
                                  <p:stCondLst>
                                    <p:cond delay="0"/>
                                  </p:stCondLst>
                                  <p:childTnLst>
                                    <p:animEffect transition="out" filter="fade">
                                      <p:cBhvr>
                                        <p:cTn id="93" dur="500"/>
                                        <p:tgtEl>
                                          <p:spTgt spid="18"/>
                                        </p:tgtEl>
                                      </p:cBhvr>
                                    </p:animEffect>
                                    <p:set>
                                      <p:cBhvr>
                                        <p:cTn id="94" dur="1" fill="hold">
                                          <p:stCondLst>
                                            <p:cond delay="499"/>
                                          </p:stCondLst>
                                        </p:cTn>
                                        <p:tgtEl>
                                          <p:spTgt spid="18"/>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19"/>
                                        </p:tgtEl>
                                      </p:cBhvr>
                                    </p:animEffect>
                                    <p:set>
                                      <p:cBhvr>
                                        <p:cTn id="97" dur="1" fill="hold">
                                          <p:stCondLst>
                                            <p:cond delay="499"/>
                                          </p:stCondLst>
                                        </p:cTn>
                                        <p:tgtEl>
                                          <p:spTgt spid="19"/>
                                        </p:tgtEl>
                                        <p:attrNameLst>
                                          <p:attrName>style.visibility</p:attrName>
                                        </p:attrNameLst>
                                      </p:cBhvr>
                                      <p:to>
                                        <p:strVal val="hidden"/>
                                      </p:to>
                                    </p:set>
                                  </p:childTnLst>
                                </p:cTn>
                              </p:par>
                            </p:childTnLst>
                          </p:cTn>
                        </p:par>
                        <p:par>
                          <p:cTn id="98" fill="hold">
                            <p:stCondLst>
                              <p:cond delay="500"/>
                            </p:stCondLst>
                            <p:childTnLst>
                              <p:par>
                                <p:cTn id="99" presetID="10" presetClass="entr" presetSubtype="0" fill="hold" grpId="0" nodeType="afterEffect">
                                  <p:stCondLst>
                                    <p:cond delay="0"/>
                                  </p:stCondLst>
                                  <p:childTnLst>
                                    <p:set>
                                      <p:cBhvr>
                                        <p:cTn id="100" dur="1" fill="hold">
                                          <p:stCondLst>
                                            <p:cond delay="0"/>
                                          </p:stCondLst>
                                        </p:cTn>
                                        <p:tgtEl>
                                          <p:spTgt spid="22"/>
                                        </p:tgtEl>
                                        <p:attrNameLst>
                                          <p:attrName>style.visibility</p:attrName>
                                        </p:attrNameLst>
                                      </p:cBhvr>
                                      <p:to>
                                        <p:strVal val="visible"/>
                                      </p:to>
                                    </p:set>
                                    <p:animEffect transition="in" filter="fade">
                                      <p:cBhvr>
                                        <p:cTn id="101" dur="500"/>
                                        <p:tgtEl>
                                          <p:spTgt spid="22"/>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xit" presetSubtype="0" fill="hold" grpId="1" nodeType="clickEffect">
                                  <p:stCondLst>
                                    <p:cond delay="0"/>
                                  </p:stCondLst>
                                  <p:childTnLst>
                                    <p:animEffect transition="out" filter="fade">
                                      <p:cBhvr>
                                        <p:cTn id="105" dur="500"/>
                                        <p:tgtEl>
                                          <p:spTgt spid="22"/>
                                        </p:tgtEl>
                                      </p:cBhvr>
                                    </p:animEffect>
                                    <p:set>
                                      <p:cBhvr>
                                        <p:cTn id="106" dur="1" fill="hold">
                                          <p:stCondLst>
                                            <p:cond delay="499"/>
                                          </p:stCondLst>
                                        </p:cTn>
                                        <p:tgtEl>
                                          <p:spTgt spid="22"/>
                                        </p:tgtEl>
                                        <p:attrNameLst>
                                          <p:attrName>style.visibility</p:attrName>
                                        </p:attrNameLst>
                                      </p:cBhvr>
                                      <p:to>
                                        <p:strVal val="hidden"/>
                                      </p:to>
                                    </p:set>
                                  </p:childTnLst>
                                </p:cTn>
                              </p:par>
                            </p:childTnLst>
                          </p:cTn>
                        </p:par>
                        <p:par>
                          <p:cTn id="107" fill="hold">
                            <p:stCondLst>
                              <p:cond delay="500"/>
                            </p:stCondLst>
                            <p:childTnLst>
                              <p:par>
                                <p:cTn id="108" presetID="10" presetClass="entr" presetSubtype="0" fill="hold" grpId="0" nodeType="afterEffect">
                                  <p:stCondLst>
                                    <p:cond delay="0"/>
                                  </p:stCondLst>
                                  <p:childTnLst>
                                    <p:set>
                                      <p:cBhvr>
                                        <p:cTn id="109" dur="1" fill="hold">
                                          <p:stCondLst>
                                            <p:cond delay="0"/>
                                          </p:stCondLst>
                                        </p:cTn>
                                        <p:tgtEl>
                                          <p:spTgt spid="23"/>
                                        </p:tgtEl>
                                        <p:attrNameLst>
                                          <p:attrName>style.visibility</p:attrName>
                                        </p:attrNameLst>
                                      </p:cBhvr>
                                      <p:to>
                                        <p:strVal val="visible"/>
                                      </p:to>
                                    </p:set>
                                    <p:animEffect transition="in" filter="fade">
                                      <p:cBhvr>
                                        <p:cTn id="110" dur="500"/>
                                        <p:tgtEl>
                                          <p:spTgt spid="23"/>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xit" presetSubtype="0" fill="hold" grpId="1" nodeType="clickEffect">
                                  <p:stCondLst>
                                    <p:cond delay="0"/>
                                  </p:stCondLst>
                                  <p:childTnLst>
                                    <p:animEffect transition="out" filter="fade">
                                      <p:cBhvr>
                                        <p:cTn id="114" dur="500"/>
                                        <p:tgtEl>
                                          <p:spTgt spid="23"/>
                                        </p:tgtEl>
                                      </p:cBhvr>
                                    </p:animEffect>
                                    <p:set>
                                      <p:cBhvr>
                                        <p:cTn id="115" dur="1" fill="hold">
                                          <p:stCondLst>
                                            <p:cond delay="499"/>
                                          </p:stCondLst>
                                        </p:cTn>
                                        <p:tgtEl>
                                          <p:spTgt spid="23"/>
                                        </p:tgtEl>
                                        <p:attrNameLst>
                                          <p:attrName>style.visibility</p:attrName>
                                        </p:attrNameLst>
                                      </p:cBhvr>
                                      <p:to>
                                        <p:strVal val="hidden"/>
                                      </p:to>
                                    </p:set>
                                  </p:childTnLst>
                                </p:cTn>
                              </p:par>
                            </p:childTnLst>
                          </p:cTn>
                        </p:par>
                        <p:par>
                          <p:cTn id="116" fill="hold">
                            <p:stCondLst>
                              <p:cond delay="500"/>
                            </p:stCondLst>
                            <p:childTnLst>
                              <p:par>
                                <p:cTn id="117" presetID="22" presetClass="entr" presetSubtype="8" fill="hold" nodeType="afterEffect">
                                  <p:stCondLst>
                                    <p:cond delay="0"/>
                                  </p:stCondLst>
                                  <p:childTnLst>
                                    <p:set>
                                      <p:cBhvr>
                                        <p:cTn id="118" dur="1" fill="hold">
                                          <p:stCondLst>
                                            <p:cond delay="0"/>
                                          </p:stCondLst>
                                        </p:cTn>
                                        <p:tgtEl>
                                          <p:spTgt spid="5">
                                            <p:txEl>
                                              <p:pRg st="3" end="3"/>
                                            </p:txEl>
                                          </p:spTgt>
                                        </p:tgtEl>
                                        <p:attrNameLst>
                                          <p:attrName>style.visibility</p:attrName>
                                        </p:attrNameLst>
                                      </p:cBhvr>
                                      <p:to>
                                        <p:strVal val="visible"/>
                                      </p:to>
                                    </p:set>
                                    <p:animEffect transition="in" filter="wipe(left)">
                                      <p:cBhvr>
                                        <p:cTn id="119" dur="500"/>
                                        <p:tgtEl>
                                          <p:spTgt spid="5">
                                            <p:txEl>
                                              <p:pRg st="3" end="3"/>
                                            </p:txEl>
                                          </p:spTgt>
                                        </p:tgtEl>
                                      </p:cBhvr>
                                    </p:animEffect>
                                  </p:childTnLst>
                                </p:cTn>
                              </p:par>
                            </p:childTnLst>
                          </p:cTn>
                        </p:par>
                        <p:par>
                          <p:cTn id="120" fill="hold">
                            <p:stCondLst>
                              <p:cond delay="1000"/>
                            </p:stCondLst>
                            <p:childTnLst>
                              <p:par>
                                <p:cTn id="121" presetID="10" presetClass="entr" presetSubtype="0" fill="hold" nodeType="afterEffect">
                                  <p:stCondLst>
                                    <p:cond delay="0"/>
                                  </p:stCondLst>
                                  <p:childTnLst>
                                    <p:set>
                                      <p:cBhvr>
                                        <p:cTn id="122" dur="1" fill="hold">
                                          <p:stCondLst>
                                            <p:cond delay="0"/>
                                          </p:stCondLst>
                                        </p:cTn>
                                        <p:tgtEl>
                                          <p:spTgt spid="25"/>
                                        </p:tgtEl>
                                        <p:attrNameLst>
                                          <p:attrName>style.visibility</p:attrName>
                                        </p:attrNameLst>
                                      </p:cBhvr>
                                      <p:to>
                                        <p:strVal val="visible"/>
                                      </p:to>
                                    </p:set>
                                    <p:animEffect transition="in" filter="fade">
                                      <p:cBhvr>
                                        <p:cTn id="123" dur="500"/>
                                        <p:tgtEl>
                                          <p:spTgt spid="25"/>
                                        </p:tgtEl>
                                      </p:cBhvr>
                                    </p:animEffect>
                                  </p:childTnLst>
                                </p:cTn>
                              </p:par>
                            </p:childTnLst>
                          </p:cTn>
                        </p:par>
                        <p:par>
                          <p:cTn id="124" fill="hold">
                            <p:stCondLst>
                              <p:cond delay="1500"/>
                            </p:stCondLst>
                            <p:childTnLst>
                              <p:par>
                                <p:cTn id="125" presetID="10" presetClass="entr" presetSubtype="0" fill="hold" nodeType="afterEffect">
                                  <p:stCondLst>
                                    <p:cond delay="0"/>
                                  </p:stCondLst>
                                  <p:childTnLst>
                                    <p:set>
                                      <p:cBhvr>
                                        <p:cTn id="126" dur="1" fill="hold">
                                          <p:stCondLst>
                                            <p:cond delay="0"/>
                                          </p:stCondLst>
                                        </p:cTn>
                                        <p:tgtEl>
                                          <p:spTgt spid="24"/>
                                        </p:tgtEl>
                                        <p:attrNameLst>
                                          <p:attrName>style.visibility</p:attrName>
                                        </p:attrNameLst>
                                      </p:cBhvr>
                                      <p:to>
                                        <p:strVal val="visible"/>
                                      </p:to>
                                    </p:set>
                                    <p:animEffect transition="in" filter="fade">
                                      <p:cBhvr>
                                        <p:cTn id="127" dur="500"/>
                                        <p:tgtEl>
                                          <p:spTgt spid="24"/>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xit" presetSubtype="0" fill="hold" nodeType="clickEffect">
                                  <p:stCondLst>
                                    <p:cond delay="0"/>
                                  </p:stCondLst>
                                  <p:childTnLst>
                                    <p:animEffect transition="out" filter="fade">
                                      <p:cBhvr>
                                        <p:cTn id="131" dur="500"/>
                                        <p:tgtEl>
                                          <p:spTgt spid="25"/>
                                        </p:tgtEl>
                                      </p:cBhvr>
                                    </p:animEffect>
                                    <p:set>
                                      <p:cBhvr>
                                        <p:cTn id="132" dur="1" fill="hold">
                                          <p:stCondLst>
                                            <p:cond delay="499"/>
                                          </p:stCondLst>
                                        </p:cTn>
                                        <p:tgtEl>
                                          <p:spTgt spid="25"/>
                                        </p:tgtEl>
                                        <p:attrNameLst>
                                          <p:attrName>style.visibility</p:attrName>
                                        </p:attrNameLst>
                                      </p:cBhvr>
                                      <p:to>
                                        <p:strVal val="hidden"/>
                                      </p:to>
                                    </p:set>
                                  </p:childTnLst>
                                </p:cTn>
                              </p:par>
                              <p:par>
                                <p:cTn id="133" presetID="10" presetClass="exit" presetSubtype="0" fill="hold" nodeType="withEffect">
                                  <p:stCondLst>
                                    <p:cond delay="0"/>
                                  </p:stCondLst>
                                  <p:childTnLst>
                                    <p:animEffect transition="out" filter="fade">
                                      <p:cBhvr>
                                        <p:cTn id="134" dur="500"/>
                                        <p:tgtEl>
                                          <p:spTgt spid="24"/>
                                        </p:tgtEl>
                                      </p:cBhvr>
                                    </p:animEffect>
                                    <p:set>
                                      <p:cBhvr>
                                        <p:cTn id="135" dur="1" fill="hold">
                                          <p:stCondLst>
                                            <p:cond delay="499"/>
                                          </p:stCondLst>
                                        </p:cTn>
                                        <p:tgtEl>
                                          <p:spTgt spid="24"/>
                                        </p:tgtEl>
                                        <p:attrNameLst>
                                          <p:attrName>style.visibility</p:attrName>
                                        </p:attrNameLst>
                                      </p:cBhvr>
                                      <p:to>
                                        <p:strVal val="hidden"/>
                                      </p:to>
                                    </p:set>
                                  </p:childTnLst>
                                </p:cTn>
                              </p:par>
                            </p:childTnLst>
                          </p:cTn>
                        </p:par>
                        <p:par>
                          <p:cTn id="136" fill="hold">
                            <p:stCondLst>
                              <p:cond delay="500"/>
                            </p:stCondLst>
                            <p:childTnLst>
                              <p:par>
                                <p:cTn id="137" presetID="22" presetClass="entr" presetSubtype="8" fill="hold" nodeType="afterEffect">
                                  <p:stCondLst>
                                    <p:cond delay="0"/>
                                  </p:stCondLst>
                                  <p:childTnLst>
                                    <p:set>
                                      <p:cBhvr>
                                        <p:cTn id="138" dur="1" fill="hold">
                                          <p:stCondLst>
                                            <p:cond delay="0"/>
                                          </p:stCondLst>
                                        </p:cTn>
                                        <p:tgtEl>
                                          <p:spTgt spid="5">
                                            <p:txEl>
                                              <p:pRg st="4" end="4"/>
                                            </p:txEl>
                                          </p:spTgt>
                                        </p:tgtEl>
                                        <p:attrNameLst>
                                          <p:attrName>style.visibility</p:attrName>
                                        </p:attrNameLst>
                                      </p:cBhvr>
                                      <p:to>
                                        <p:strVal val="visible"/>
                                      </p:to>
                                    </p:set>
                                    <p:animEffect transition="in" filter="wipe(left)">
                                      <p:cBhvr>
                                        <p:cTn id="139" dur="500"/>
                                        <p:tgtEl>
                                          <p:spTgt spid="5">
                                            <p:txEl>
                                              <p:pRg st="4" end="4"/>
                                            </p:txEl>
                                          </p:spTgt>
                                        </p:tgtEl>
                                      </p:cBhvr>
                                    </p:animEffect>
                                  </p:childTnLst>
                                </p:cTn>
                              </p:par>
                            </p:childTnLst>
                          </p:cTn>
                        </p:par>
                        <p:par>
                          <p:cTn id="140" fill="hold">
                            <p:stCondLst>
                              <p:cond delay="1000"/>
                            </p:stCondLst>
                            <p:childTnLst>
                              <p:par>
                                <p:cTn id="141" presetID="10" presetClass="entr" presetSubtype="0" fill="hold" nodeType="afterEffect">
                                  <p:stCondLst>
                                    <p:cond delay="0"/>
                                  </p:stCondLst>
                                  <p:childTnLst>
                                    <p:set>
                                      <p:cBhvr>
                                        <p:cTn id="142" dur="1" fill="hold">
                                          <p:stCondLst>
                                            <p:cond delay="0"/>
                                          </p:stCondLst>
                                        </p:cTn>
                                        <p:tgtEl>
                                          <p:spTgt spid="27"/>
                                        </p:tgtEl>
                                        <p:attrNameLst>
                                          <p:attrName>style.visibility</p:attrName>
                                        </p:attrNameLst>
                                      </p:cBhvr>
                                      <p:to>
                                        <p:strVal val="visible"/>
                                      </p:to>
                                    </p:set>
                                    <p:animEffect transition="in" filter="fade">
                                      <p:cBhvr>
                                        <p:cTn id="143" dur="500"/>
                                        <p:tgtEl>
                                          <p:spTgt spid="27"/>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xit" presetSubtype="0" fill="hold" nodeType="clickEffect">
                                  <p:stCondLst>
                                    <p:cond delay="0"/>
                                  </p:stCondLst>
                                  <p:childTnLst>
                                    <p:animEffect transition="out" filter="fade">
                                      <p:cBhvr>
                                        <p:cTn id="147" dur="500"/>
                                        <p:tgtEl>
                                          <p:spTgt spid="27"/>
                                        </p:tgtEl>
                                      </p:cBhvr>
                                    </p:animEffect>
                                    <p:set>
                                      <p:cBhvr>
                                        <p:cTn id="148" dur="1" fill="hold">
                                          <p:stCondLst>
                                            <p:cond delay="499"/>
                                          </p:stCondLst>
                                        </p:cTn>
                                        <p:tgtEl>
                                          <p:spTgt spid="27"/>
                                        </p:tgtEl>
                                        <p:attrNameLst>
                                          <p:attrName>style.visibility</p:attrName>
                                        </p:attrNameLst>
                                      </p:cBhvr>
                                      <p:to>
                                        <p:strVal val="hidden"/>
                                      </p:to>
                                    </p:set>
                                  </p:childTnLst>
                                </p:cTn>
                              </p:par>
                            </p:childTnLst>
                          </p:cTn>
                        </p:par>
                        <p:par>
                          <p:cTn id="149" fill="hold">
                            <p:stCondLst>
                              <p:cond delay="500"/>
                            </p:stCondLst>
                            <p:childTnLst>
                              <p:par>
                                <p:cTn id="150" presetID="22" presetClass="entr" presetSubtype="8" fill="hold" nodeType="afterEffect">
                                  <p:stCondLst>
                                    <p:cond delay="0"/>
                                  </p:stCondLst>
                                  <p:childTnLst>
                                    <p:set>
                                      <p:cBhvr>
                                        <p:cTn id="151" dur="1" fill="hold">
                                          <p:stCondLst>
                                            <p:cond delay="0"/>
                                          </p:stCondLst>
                                        </p:cTn>
                                        <p:tgtEl>
                                          <p:spTgt spid="5">
                                            <p:txEl>
                                              <p:pRg st="5" end="5"/>
                                            </p:txEl>
                                          </p:spTgt>
                                        </p:tgtEl>
                                        <p:attrNameLst>
                                          <p:attrName>style.visibility</p:attrName>
                                        </p:attrNameLst>
                                      </p:cBhvr>
                                      <p:to>
                                        <p:strVal val="visible"/>
                                      </p:to>
                                    </p:set>
                                    <p:animEffect transition="in" filter="wipe(left)">
                                      <p:cBhvr>
                                        <p:cTn id="152" dur="500"/>
                                        <p:tgtEl>
                                          <p:spTgt spid="5">
                                            <p:txEl>
                                              <p:pRg st="5" end="5"/>
                                            </p:txEl>
                                          </p:spTgt>
                                        </p:tgtEl>
                                      </p:cBhvr>
                                    </p:animEffect>
                                  </p:childTnLst>
                                </p:cTn>
                              </p:par>
                            </p:childTnLst>
                          </p:cTn>
                        </p:par>
                        <p:par>
                          <p:cTn id="153" fill="hold">
                            <p:stCondLst>
                              <p:cond delay="1000"/>
                            </p:stCondLst>
                            <p:childTnLst>
                              <p:par>
                                <p:cTn id="154" presetID="10" presetClass="entr" presetSubtype="0" fill="hold" nodeType="afterEffect">
                                  <p:stCondLst>
                                    <p:cond delay="0"/>
                                  </p:stCondLst>
                                  <p:childTnLst>
                                    <p:set>
                                      <p:cBhvr>
                                        <p:cTn id="155" dur="1" fill="hold">
                                          <p:stCondLst>
                                            <p:cond delay="0"/>
                                          </p:stCondLst>
                                        </p:cTn>
                                        <p:tgtEl>
                                          <p:spTgt spid="28"/>
                                        </p:tgtEl>
                                        <p:attrNameLst>
                                          <p:attrName>style.visibility</p:attrName>
                                        </p:attrNameLst>
                                      </p:cBhvr>
                                      <p:to>
                                        <p:strVal val="visible"/>
                                      </p:to>
                                    </p:set>
                                    <p:animEffect transition="in" filter="fade">
                                      <p:cBhvr>
                                        <p:cTn id="156" dur="500"/>
                                        <p:tgtEl>
                                          <p:spTgt spid="28"/>
                                        </p:tgtEl>
                                      </p:cBhvr>
                                    </p:animEffect>
                                  </p:childTnLst>
                                </p:cTn>
                              </p:par>
                            </p:childTnLst>
                          </p:cTn>
                        </p:par>
                      </p:childTnLst>
                    </p:cTn>
                  </p:par>
                  <p:par>
                    <p:cTn id="157" fill="hold">
                      <p:stCondLst>
                        <p:cond delay="indefinite"/>
                      </p:stCondLst>
                      <p:childTnLst>
                        <p:par>
                          <p:cTn id="158" fill="hold">
                            <p:stCondLst>
                              <p:cond delay="0"/>
                            </p:stCondLst>
                            <p:childTnLst>
                              <p:par>
                                <p:cTn id="159" presetID="10" presetClass="exit" presetSubtype="0" fill="hold" nodeType="clickEffect">
                                  <p:stCondLst>
                                    <p:cond delay="0"/>
                                  </p:stCondLst>
                                  <p:childTnLst>
                                    <p:animEffect transition="out" filter="fade">
                                      <p:cBhvr>
                                        <p:cTn id="160" dur="500"/>
                                        <p:tgtEl>
                                          <p:spTgt spid="28"/>
                                        </p:tgtEl>
                                      </p:cBhvr>
                                    </p:animEffect>
                                    <p:set>
                                      <p:cBhvr>
                                        <p:cTn id="161" dur="1" fill="hold">
                                          <p:stCondLst>
                                            <p:cond delay="499"/>
                                          </p:stCondLst>
                                        </p:cTn>
                                        <p:tgtEl>
                                          <p:spTgt spid="28"/>
                                        </p:tgtEl>
                                        <p:attrNameLst>
                                          <p:attrName>style.visibility</p:attrName>
                                        </p:attrNameLst>
                                      </p:cBhvr>
                                      <p:to>
                                        <p:strVal val="hidden"/>
                                      </p:to>
                                    </p:set>
                                  </p:childTnLst>
                                </p:cTn>
                              </p:par>
                            </p:childTnLst>
                          </p:cTn>
                        </p:par>
                        <p:par>
                          <p:cTn id="162" fill="hold">
                            <p:stCondLst>
                              <p:cond delay="500"/>
                            </p:stCondLst>
                            <p:childTnLst>
                              <p:par>
                                <p:cTn id="163" presetID="10" presetClass="entr" presetSubtype="0" fill="hold" nodeType="afterEffect">
                                  <p:stCondLst>
                                    <p:cond delay="0"/>
                                  </p:stCondLst>
                                  <p:childTnLst>
                                    <p:set>
                                      <p:cBhvr>
                                        <p:cTn id="164" dur="1" fill="hold">
                                          <p:stCondLst>
                                            <p:cond delay="0"/>
                                          </p:stCondLst>
                                        </p:cTn>
                                        <p:tgtEl>
                                          <p:spTgt spid="1028"/>
                                        </p:tgtEl>
                                        <p:attrNameLst>
                                          <p:attrName>style.visibility</p:attrName>
                                        </p:attrNameLst>
                                      </p:cBhvr>
                                      <p:to>
                                        <p:strVal val="visible"/>
                                      </p:to>
                                    </p:set>
                                    <p:animEffect transition="in" filter="fade">
                                      <p:cBhvr>
                                        <p:cTn id="165" dur="500"/>
                                        <p:tgtEl>
                                          <p:spTgt spid="1028"/>
                                        </p:tgtEl>
                                      </p:cBhvr>
                                    </p:animEffect>
                                  </p:childTnLst>
                                </p:cTn>
                              </p:par>
                            </p:childTnLst>
                          </p:cTn>
                        </p:par>
                        <p:par>
                          <p:cTn id="166" fill="hold">
                            <p:stCondLst>
                              <p:cond delay="1000"/>
                            </p:stCondLst>
                            <p:childTnLst>
                              <p:par>
                                <p:cTn id="167" presetID="10" presetClass="entr" presetSubtype="0" fill="hold" nodeType="afterEffect">
                                  <p:stCondLst>
                                    <p:cond delay="0"/>
                                  </p:stCondLst>
                                  <p:childTnLst>
                                    <p:set>
                                      <p:cBhvr>
                                        <p:cTn id="168" dur="1" fill="hold">
                                          <p:stCondLst>
                                            <p:cond delay="0"/>
                                          </p:stCondLst>
                                        </p:cTn>
                                        <p:tgtEl>
                                          <p:spTgt spid="1030"/>
                                        </p:tgtEl>
                                        <p:attrNameLst>
                                          <p:attrName>style.visibility</p:attrName>
                                        </p:attrNameLst>
                                      </p:cBhvr>
                                      <p:to>
                                        <p:strVal val="visible"/>
                                      </p:to>
                                    </p:set>
                                    <p:animEffect transition="in" filter="fade">
                                      <p:cBhvr>
                                        <p:cTn id="169" dur="500"/>
                                        <p:tgtEl>
                                          <p:spTgt spid="1030"/>
                                        </p:tgtEl>
                                      </p:cBhvr>
                                    </p:animEffect>
                                  </p:childTnLst>
                                </p:cTn>
                              </p:par>
                            </p:childTnLst>
                          </p:cTn>
                        </p:par>
                      </p:childTnLst>
                    </p:cTn>
                  </p:par>
                  <p:par>
                    <p:cTn id="170" fill="hold">
                      <p:stCondLst>
                        <p:cond delay="indefinite"/>
                      </p:stCondLst>
                      <p:childTnLst>
                        <p:par>
                          <p:cTn id="171" fill="hold">
                            <p:stCondLst>
                              <p:cond delay="0"/>
                            </p:stCondLst>
                            <p:childTnLst>
                              <p:par>
                                <p:cTn id="172" presetID="10" presetClass="exit" presetSubtype="0" fill="hold" nodeType="clickEffect">
                                  <p:stCondLst>
                                    <p:cond delay="0"/>
                                  </p:stCondLst>
                                  <p:childTnLst>
                                    <p:animEffect transition="out" filter="fade">
                                      <p:cBhvr>
                                        <p:cTn id="173" dur="500"/>
                                        <p:tgtEl>
                                          <p:spTgt spid="1030"/>
                                        </p:tgtEl>
                                      </p:cBhvr>
                                    </p:animEffect>
                                    <p:set>
                                      <p:cBhvr>
                                        <p:cTn id="174" dur="1" fill="hold">
                                          <p:stCondLst>
                                            <p:cond delay="499"/>
                                          </p:stCondLst>
                                        </p:cTn>
                                        <p:tgtEl>
                                          <p:spTgt spid="1030"/>
                                        </p:tgtEl>
                                        <p:attrNameLst>
                                          <p:attrName>style.visibility</p:attrName>
                                        </p:attrNameLst>
                                      </p:cBhvr>
                                      <p:to>
                                        <p:strVal val="hidden"/>
                                      </p:to>
                                    </p:set>
                                  </p:childTnLst>
                                </p:cTn>
                              </p:par>
                              <p:par>
                                <p:cTn id="175" presetID="10" presetClass="exit" presetSubtype="0" fill="hold" nodeType="withEffect">
                                  <p:stCondLst>
                                    <p:cond delay="0"/>
                                  </p:stCondLst>
                                  <p:childTnLst>
                                    <p:animEffect transition="out" filter="fade">
                                      <p:cBhvr>
                                        <p:cTn id="176" dur="500"/>
                                        <p:tgtEl>
                                          <p:spTgt spid="1028"/>
                                        </p:tgtEl>
                                      </p:cBhvr>
                                    </p:animEffect>
                                    <p:set>
                                      <p:cBhvr>
                                        <p:cTn id="177" dur="1" fill="hold">
                                          <p:stCondLst>
                                            <p:cond delay="499"/>
                                          </p:stCondLst>
                                        </p:cTn>
                                        <p:tgtEl>
                                          <p:spTgt spid="1028"/>
                                        </p:tgtEl>
                                        <p:attrNameLst>
                                          <p:attrName>style.visibility</p:attrName>
                                        </p:attrNameLst>
                                      </p:cBhvr>
                                      <p:to>
                                        <p:strVal val="hidden"/>
                                      </p:to>
                                    </p:set>
                                  </p:childTnLst>
                                </p:cTn>
                              </p:par>
                            </p:childTnLst>
                          </p:cTn>
                        </p:par>
                        <p:par>
                          <p:cTn id="178" fill="hold">
                            <p:stCondLst>
                              <p:cond delay="500"/>
                            </p:stCondLst>
                            <p:childTnLst>
                              <p:par>
                                <p:cTn id="179" presetID="53" presetClass="entr" presetSubtype="16" fill="hold" grpId="0" nodeType="afterEffect">
                                  <p:stCondLst>
                                    <p:cond delay="0"/>
                                  </p:stCondLst>
                                  <p:childTnLst>
                                    <p:set>
                                      <p:cBhvr>
                                        <p:cTn id="180" dur="1" fill="hold">
                                          <p:stCondLst>
                                            <p:cond delay="0"/>
                                          </p:stCondLst>
                                        </p:cTn>
                                        <p:tgtEl>
                                          <p:spTgt spid="29"/>
                                        </p:tgtEl>
                                        <p:attrNameLst>
                                          <p:attrName>style.visibility</p:attrName>
                                        </p:attrNameLst>
                                      </p:cBhvr>
                                      <p:to>
                                        <p:strVal val="visible"/>
                                      </p:to>
                                    </p:set>
                                    <p:anim calcmode="lin" valueType="num">
                                      <p:cBhvr>
                                        <p:cTn id="181" dur="500" fill="hold"/>
                                        <p:tgtEl>
                                          <p:spTgt spid="29"/>
                                        </p:tgtEl>
                                        <p:attrNameLst>
                                          <p:attrName>ppt_w</p:attrName>
                                        </p:attrNameLst>
                                      </p:cBhvr>
                                      <p:tavLst>
                                        <p:tav tm="0">
                                          <p:val>
                                            <p:fltVal val="0"/>
                                          </p:val>
                                        </p:tav>
                                        <p:tav tm="100000">
                                          <p:val>
                                            <p:strVal val="#ppt_w"/>
                                          </p:val>
                                        </p:tav>
                                      </p:tavLst>
                                    </p:anim>
                                    <p:anim calcmode="lin" valueType="num">
                                      <p:cBhvr>
                                        <p:cTn id="182" dur="500" fill="hold"/>
                                        <p:tgtEl>
                                          <p:spTgt spid="29"/>
                                        </p:tgtEl>
                                        <p:attrNameLst>
                                          <p:attrName>ppt_h</p:attrName>
                                        </p:attrNameLst>
                                      </p:cBhvr>
                                      <p:tavLst>
                                        <p:tav tm="0">
                                          <p:val>
                                            <p:fltVal val="0"/>
                                          </p:val>
                                        </p:tav>
                                        <p:tav tm="100000">
                                          <p:val>
                                            <p:strVal val="#ppt_h"/>
                                          </p:val>
                                        </p:tav>
                                      </p:tavLst>
                                    </p:anim>
                                    <p:animEffect transition="in" filter="fade">
                                      <p:cBhvr>
                                        <p:cTn id="183" dur="500"/>
                                        <p:tgtEl>
                                          <p:spTgt spid="29"/>
                                        </p:tgtEl>
                                      </p:cBhvr>
                                    </p:animEffect>
                                  </p:childTnLst>
                                </p:cTn>
                              </p:par>
                            </p:childTnLst>
                          </p:cTn>
                        </p:par>
                        <p:par>
                          <p:cTn id="184" fill="hold">
                            <p:stCondLst>
                              <p:cond delay="1000"/>
                            </p:stCondLst>
                            <p:childTnLst>
                              <p:par>
                                <p:cTn id="185" presetID="10" presetClass="entr" presetSubtype="0" fill="hold" nodeType="afterEffect">
                                  <p:stCondLst>
                                    <p:cond delay="0"/>
                                  </p:stCondLst>
                                  <p:childTnLst>
                                    <p:set>
                                      <p:cBhvr>
                                        <p:cTn id="186" dur="1" fill="hold">
                                          <p:stCondLst>
                                            <p:cond delay="0"/>
                                          </p:stCondLst>
                                        </p:cTn>
                                        <p:tgtEl>
                                          <p:spTgt spid="30">
                                            <p:txEl>
                                              <p:pRg st="0" end="0"/>
                                            </p:txEl>
                                          </p:spTgt>
                                        </p:tgtEl>
                                        <p:attrNameLst>
                                          <p:attrName>style.visibility</p:attrName>
                                        </p:attrNameLst>
                                      </p:cBhvr>
                                      <p:to>
                                        <p:strVal val="visible"/>
                                      </p:to>
                                    </p:set>
                                    <p:animEffect transition="in" filter="fade">
                                      <p:cBhvr>
                                        <p:cTn id="187" dur="500"/>
                                        <p:tgtEl>
                                          <p:spTgt spid="30">
                                            <p:txEl>
                                              <p:pRg st="0" end="0"/>
                                            </p:txEl>
                                          </p:spTgt>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xit" presetSubtype="0" fill="hold" grpId="1" nodeType="clickEffect">
                                  <p:stCondLst>
                                    <p:cond delay="0"/>
                                  </p:stCondLst>
                                  <p:childTnLst>
                                    <p:animEffect transition="out" filter="fade">
                                      <p:cBhvr>
                                        <p:cTn id="191" dur="500"/>
                                        <p:tgtEl>
                                          <p:spTgt spid="29"/>
                                        </p:tgtEl>
                                      </p:cBhvr>
                                    </p:animEffect>
                                    <p:set>
                                      <p:cBhvr>
                                        <p:cTn id="192" dur="1" fill="hold">
                                          <p:stCondLst>
                                            <p:cond delay="499"/>
                                          </p:stCondLst>
                                        </p:cTn>
                                        <p:tgtEl>
                                          <p:spTgt spid="29"/>
                                        </p:tgtEl>
                                        <p:attrNameLst>
                                          <p:attrName>style.visibility</p:attrName>
                                        </p:attrNameLst>
                                      </p:cBhvr>
                                      <p:to>
                                        <p:strVal val="hidden"/>
                                      </p:to>
                                    </p:set>
                                  </p:childTnLst>
                                </p:cTn>
                              </p:par>
                              <p:par>
                                <p:cTn id="193" presetID="10" presetClass="exit" presetSubtype="0" fill="hold" grpId="0" nodeType="withEffect">
                                  <p:stCondLst>
                                    <p:cond delay="0"/>
                                  </p:stCondLst>
                                  <p:childTnLst>
                                    <p:animEffect transition="out" filter="fade">
                                      <p:cBhvr>
                                        <p:cTn id="194" dur="500"/>
                                        <p:tgtEl>
                                          <p:spTgt spid="30">
                                            <p:txEl>
                                              <p:pRg st="0" end="0"/>
                                            </p:txEl>
                                          </p:spTgt>
                                        </p:tgtEl>
                                      </p:cBhvr>
                                    </p:animEffect>
                                    <p:set>
                                      <p:cBhvr>
                                        <p:cTn id="195" dur="1" fill="hold">
                                          <p:stCondLst>
                                            <p:cond delay="499"/>
                                          </p:stCondLst>
                                        </p:cTn>
                                        <p:tgtEl>
                                          <p:spTgt spid="30">
                                            <p:txEl>
                                              <p:pRg st="0" end="0"/>
                                            </p:txEl>
                                          </p:spTgt>
                                        </p:tgtEl>
                                        <p:attrNameLst>
                                          <p:attrName>style.visibility</p:attrName>
                                        </p:attrNameLst>
                                      </p:cBhvr>
                                      <p:to>
                                        <p:strVal val="hidden"/>
                                      </p:to>
                                    </p:set>
                                  </p:childTnLst>
                                </p:cTn>
                              </p:par>
                              <p:par>
                                <p:cTn id="196" presetID="2" presetClass="exit" presetSubtype="8" fill="hold" grpId="1" nodeType="withEffect">
                                  <p:stCondLst>
                                    <p:cond delay="0"/>
                                  </p:stCondLst>
                                  <p:childTnLst>
                                    <p:anim calcmode="lin" valueType="num">
                                      <p:cBhvr additive="base">
                                        <p:cTn id="197" dur="500"/>
                                        <p:tgtEl>
                                          <p:spTgt spid="5">
                                            <p:txEl>
                                              <p:pRg st="0" end="0"/>
                                            </p:txEl>
                                          </p:spTgt>
                                        </p:tgtEl>
                                        <p:attrNameLst>
                                          <p:attrName>ppt_x</p:attrName>
                                        </p:attrNameLst>
                                      </p:cBhvr>
                                      <p:tavLst>
                                        <p:tav tm="0">
                                          <p:val>
                                            <p:strVal val="ppt_x"/>
                                          </p:val>
                                        </p:tav>
                                        <p:tav tm="100000">
                                          <p:val>
                                            <p:strVal val="0-ppt_w/2"/>
                                          </p:val>
                                        </p:tav>
                                      </p:tavLst>
                                    </p:anim>
                                    <p:anim calcmode="lin" valueType="num">
                                      <p:cBhvr additive="base">
                                        <p:cTn id="198" dur="500"/>
                                        <p:tgtEl>
                                          <p:spTgt spid="5">
                                            <p:txEl>
                                              <p:pRg st="0" end="0"/>
                                            </p:txEl>
                                          </p:spTgt>
                                        </p:tgtEl>
                                        <p:attrNameLst>
                                          <p:attrName>ppt_y</p:attrName>
                                        </p:attrNameLst>
                                      </p:cBhvr>
                                      <p:tavLst>
                                        <p:tav tm="0">
                                          <p:val>
                                            <p:strVal val="ppt_y"/>
                                          </p:val>
                                        </p:tav>
                                        <p:tav tm="100000">
                                          <p:val>
                                            <p:strVal val="ppt_y"/>
                                          </p:val>
                                        </p:tav>
                                      </p:tavLst>
                                    </p:anim>
                                    <p:set>
                                      <p:cBhvr>
                                        <p:cTn id="199" dur="1" fill="hold">
                                          <p:stCondLst>
                                            <p:cond delay="499"/>
                                          </p:stCondLst>
                                        </p:cTn>
                                        <p:tgtEl>
                                          <p:spTgt spid="5">
                                            <p:txEl>
                                              <p:pRg st="0" end="0"/>
                                            </p:txEl>
                                          </p:spTgt>
                                        </p:tgtEl>
                                        <p:attrNameLst>
                                          <p:attrName>style.visibility</p:attrName>
                                        </p:attrNameLst>
                                      </p:cBhvr>
                                      <p:to>
                                        <p:strVal val="hidden"/>
                                      </p:to>
                                    </p:set>
                                  </p:childTnLst>
                                </p:cTn>
                              </p:par>
                              <p:par>
                                <p:cTn id="200" presetID="2" presetClass="exit" presetSubtype="8" fill="hold" grpId="1" nodeType="withEffect">
                                  <p:stCondLst>
                                    <p:cond delay="0"/>
                                  </p:stCondLst>
                                  <p:childTnLst>
                                    <p:anim calcmode="lin" valueType="num">
                                      <p:cBhvr additive="base">
                                        <p:cTn id="201" dur="500"/>
                                        <p:tgtEl>
                                          <p:spTgt spid="5">
                                            <p:txEl>
                                              <p:pRg st="1" end="1"/>
                                            </p:txEl>
                                          </p:spTgt>
                                        </p:tgtEl>
                                        <p:attrNameLst>
                                          <p:attrName>ppt_x</p:attrName>
                                        </p:attrNameLst>
                                      </p:cBhvr>
                                      <p:tavLst>
                                        <p:tav tm="0">
                                          <p:val>
                                            <p:strVal val="ppt_x"/>
                                          </p:val>
                                        </p:tav>
                                        <p:tav tm="100000">
                                          <p:val>
                                            <p:strVal val="0-ppt_w/2"/>
                                          </p:val>
                                        </p:tav>
                                      </p:tavLst>
                                    </p:anim>
                                    <p:anim calcmode="lin" valueType="num">
                                      <p:cBhvr additive="base">
                                        <p:cTn id="202" dur="500"/>
                                        <p:tgtEl>
                                          <p:spTgt spid="5">
                                            <p:txEl>
                                              <p:pRg st="1" end="1"/>
                                            </p:txEl>
                                          </p:spTgt>
                                        </p:tgtEl>
                                        <p:attrNameLst>
                                          <p:attrName>ppt_y</p:attrName>
                                        </p:attrNameLst>
                                      </p:cBhvr>
                                      <p:tavLst>
                                        <p:tav tm="0">
                                          <p:val>
                                            <p:strVal val="ppt_y"/>
                                          </p:val>
                                        </p:tav>
                                        <p:tav tm="100000">
                                          <p:val>
                                            <p:strVal val="ppt_y"/>
                                          </p:val>
                                        </p:tav>
                                      </p:tavLst>
                                    </p:anim>
                                    <p:set>
                                      <p:cBhvr>
                                        <p:cTn id="203" dur="1" fill="hold">
                                          <p:stCondLst>
                                            <p:cond delay="499"/>
                                          </p:stCondLst>
                                        </p:cTn>
                                        <p:tgtEl>
                                          <p:spTgt spid="5">
                                            <p:txEl>
                                              <p:pRg st="1" end="1"/>
                                            </p:txEl>
                                          </p:spTgt>
                                        </p:tgtEl>
                                        <p:attrNameLst>
                                          <p:attrName>style.visibility</p:attrName>
                                        </p:attrNameLst>
                                      </p:cBhvr>
                                      <p:to>
                                        <p:strVal val="hidden"/>
                                      </p:to>
                                    </p:set>
                                  </p:childTnLst>
                                </p:cTn>
                              </p:par>
                              <p:par>
                                <p:cTn id="204" presetID="2" presetClass="exit" presetSubtype="8" fill="hold" grpId="1" nodeType="withEffect">
                                  <p:stCondLst>
                                    <p:cond delay="0"/>
                                  </p:stCondLst>
                                  <p:childTnLst>
                                    <p:anim calcmode="lin" valueType="num">
                                      <p:cBhvr additive="base">
                                        <p:cTn id="205" dur="500"/>
                                        <p:tgtEl>
                                          <p:spTgt spid="5">
                                            <p:txEl>
                                              <p:pRg st="2" end="2"/>
                                            </p:txEl>
                                          </p:spTgt>
                                        </p:tgtEl>
                                        <p:attrNameLst>
                                          <p:attrName>ppt_x</p:attrName>
                                        </p:attrNameLst>
                                      </p:cBhvr>
                                      <p:tavLst>
                                        <p:tav tm="0">
                                          <p:val>
                                            <p:strVal val="ppt_x"/>
                                          </p:val>
                                        </p:tav>
                                        <p:tav tm="100000">
                                          <p:val>
                                            <p:strVal val="0-ppt_w/2"/>
                                          </p:val>
                                        </p:tav>
                                      </p:tavLst>
                                    </p:anim>
                                    <p:anim calcmode="lin" valueType="num">
                                      <p:cBhvr additive="base">
                                        <p:cTn id="206" dur="500"/>
                                        <p:tgtEl>
                                          <p:spTgt spid="5">
                                            <p:txEl>
                                              <p:pRg st="2" end="2"/>
                                            </p:txEl>
                                          </p:spTgt>
                                        </p:tgtEl>
                                        <p:attrNameLst>
                                          <p:attrName>ppt_y</p:attrName>
                                        </p:attrNameLst>
                                      </p:cBhvr>
                                      <p:tavLst>
                                        <p:tav tm="0">
                                          <p:val>
                                            <p:strVal val="ppt_y"/>
                                          </p:val>
                                        </p:tav>
                                        <p:tav tm="100000">
                                          <p:val>
                                            <p:strVal val="ppt_y"/>
                                          </p:val>
                                        </p:tav>
                                      </p:tavLst>
                                    </p:anim>
                                    <p:set>
                                      <p:cBhvr>
                                        <p:cTn id="207" dur="1" fill="hold">
                                          <p:stCondLst>
                                            <p:cond delay="499"/>
                                          </p:stCondLst>
                                        </p:cTn>
                                        <p:tgtEl>
                                          <p:spTgt spid="5">
                                            <p:txEl>
                                              <p:pRg st="2" end="2"/>
                                            </p:txEl>
                                          </p:spTgt>
                                        </p:tgtEl>
                                        <p:attrNameLst>
                                          <p:attrName>style.visibility</p:attrName>
                                        </p:attrNameLst>
                                      </p:cBhvr>
                                      <p:to>
                                        <p:strVal val="hidden"/>
                                      </p:to>
                                    </p:set>
                                  </p:childTnLst>
                                </p:cTn>
                              </p:par>
                              <p:par>
                                <p:cTn id="208" presetID="2" presetClass="exit" presetSubtype="8" fill="hold" grpId="1" nodeType="withEffect">
                                  <p:stCondLst>
                                    <p:cond delay="0"/>
                                  </p:stCondLst>
                                  <p:childTnLst>
                                    <p:anim calcmode="lin" valueType="num">
                                      <p:cBhvr additive="base">
                                        <p:cTn id="209" dur="500"/>
                                        <p:tgtEl>
                                          <p:spTgt spid="5">
                                            <p:txEl>
                                              <p:pRg st="3" end="3"/>
                                            </p:txEl>
                                          </p:spTgt>
                                        </p:tgtEl>
                                        <p:attrNameLst>
                                          <p:attrName>ppt_x</p:attrName>
                                        </p:attrNameLst>
                                      </p:cBhvr>
                                      <p:tavLst>
                                        <p:tav tm="0">
                                          <p:val>
                                            <p:strVal val="ppt_x"/>
                                          </p:val>
                                        </p:tav>
                                        <p:tav tm="100000">
                                          <p:val>
                                            <p:strVal val="0-ppt_w/2"/>
                                          </p:val>
                                        </p:tav>
                                      </p:tavLst>
                                    </p:anim>
                                    <p:anim calcmode="lin" valueType="num">
                                      <p:cBhvr additive="base">
                                        <p:cTn id="210" dur="500"/>
                                        <p:tgtEl>
                                          <p:spTgt spid="5">
                                            <p:txEl>
                                              <p:pRg st="3" end="3"/>
                                            </p:txEl>
                                          </p:spTgt>
                                        </p:tgtEl>
                                        <p:attrNameLst>
                                          <p:attrName>ppt_y</p:attrName>
                                        </p:attrNameLst>
                                      </p:cBhvr>
                                      <p:tavLst>
                                        <p:tav tm="0">
                                          <p:val>
                                            <p:strVal val="ppt_y"/>
                                          </p:val>
                                        </p:tav>
                                        <p:tav tm="100000">
                                          <p:val>
                                            <p:strVal val="ppt_y"/>
                                          </p:val>
                                        </p:tav>
                                      </p:tavLst>
                                    </p:anim>
                                    <p:set>
                                      <p:cBhvr>
                                        <p:cTn id="211" dur="1" fill="hold">
                                          <p:stCondLst>
                                            <p:cond delay="499"/>
                                          </p:stCondLst>
                                        </p:cTn>
                                        <p:tgtEl>
                                          <p:spTgt spid="5">
                                            <p:txEl>
                                              <p:pRg st="3" end="3"/>
                                            </p:txEl>
                                          </p:spTgt>
                                        </p:tgtEl>
                                        <p:attrNameLst>
                                          <p:attrName>style.visibility</p:attrName>
                                        </p:attrNameLst>
                                      </p:cBhvr>
                                      <p:to>
                                        <p:strVal val="hidden"/>
                                      </p:to>
                                    </p:set>
                                  </p:childTnLst>
                                </p:cTn>
                              </p:par>
                              <p:par>
                                <p:cTn id="212" presetID="2" presetClass="exit" presetSubtype="8" fill="hold" grpId="1" nodeType="withEffect">
                                  <p:stCondLst>
                                    <p:cond delay="0"/>
                                  </p:stCondLst>
                                  <p:childTnLst>
                                    <p:anim calcmode="lin" valueType="num">
                                      <p:cBhvr additive="base">
                                        <p:cTn id="213" dur="500"/>
                                        <p:tgtEl>
                                          <p:spTgt spid="5">
                                            <p:txEl>
                                              <p:pRg st="4" end="4"/>
                                            </p:txEl>
                                          </p:spTgt>
                                        </p:tgtEl>
                                        <p:attrNameLst>
                                          <p:attrName>ppt_x</p:attrName>
                                        </p:attrNameLst>
                                      </p:cBhvr>
                                      <p:tavLst>
                                        <p:tav tm="0">
                                          <p:val>
                                            <p:strVal val="ppt_x"/>
                                          </p:val>
                                        </p:tav>
                                        <p:tav tm="100000">
                                          <p:val>
                                            <p:strVal val="0-ppt_w/2"/>
                                          </p:val>
                                        </p:tav>
                                      </p:tavLst>
                                    </p:anim>
                                    <p:anim calcmode="lin" valueType="num">
                                      <p:cBhvr additive="base">
                                        <p:cTn id="214" dur="500"/>
                                        <p:tgtEl>
                                          <p:spTgt spid="5">
                                            <p:txEl>
                                              <p:pRg st="4" end="4"/>
                                            </p:txEl>
                                          </p:spTgt>
                                        </p:tgtEl>
                                        <p:attrNameLst>
                                          <p:attrName>ppt_y</p:attrName>
                                        </p:attrNameLst>
                                      </p:cBhvr>
                                      <p:tavLst>
                                        <p:tav tm="0">
                                          <p:val>
                                            <p:strVal val="ppt_y"/>
                                          </p:val>
                                        </p:tav>
                                        <p:tav tm="100000">
                                          <p:val>
                                            <p:strVal val="ppt_y"/>
                                          </p:val>
                                        </p:tav>
                                      </p:tavLst>
                                    </p:anim>
                                    <p:set>
                                      <p:cBhvr>
                                        <p:cTn id="215" dur="1" fill="hold">
                                          <p:stCondLst>
                                            <p:cond delay="499"/>
                                          </p:stCondLst>
                                        </p:cTn>
                                        <p:tgtEl>
                                          <p:spTgt spid="5">
                                            <p:txEl>
                                              <p:pRg st="4" end="4"/>
                                            </p:txEl>
                                          </p:spTgt>
                                        </p:tgtEl>
                                        <p:attrNameLst>
                                          <p:attrName>style.visibility</p:attrName>
                                        </p:attrNameLst>
                                      </p:cBhvr>
                                      <p:to>
                                        <p:strVal val="hidden"/>
                                      </p:to>
                                    </p:set>
                                  </p:childTnLst>
                                </p:cTn>
                              </p:par>
                              <p:par>
                                <p:cTn id="216" presetID="2" presetClass="exit" presetSubtype="8" fill="hold" grpId="1" nodeType="withEffect">
                                  <p:stCondLst>
                                    <p:cond delay="0"/>
                                  </p:stCondLst>
                                  <p:childTnLst>
                                    <p:anim calcmode="lin" valueType="num">
                                      <p:cBhvr additive="base">
                                        <p:cTn id="217" dur="500"/>
                                        <p:tgtEl>
                                          <p:spTgt spid="5">
                                            <p:txEl>
                                              <p:pRg st="5" end="5"/>
                                            </p:txEl>
                                          </p:spTgt>
                                        </p:tgtEl>
                                        <p:attrNameLst>
                                          <p:attrName>ppt_x</p:attrName>
                                        </p:attrNameLst>
                                      </p:cBhvr>
                                      <p:tavLst>
                                        <p:tav tm="0">
                                          <p:val>
                                            <p:strVal val="ppt_x"/>
                                          </p:val>
                                        </p:tav>
                                        <p:tav tm="100000">
                                          <p:val>
                                            <p:strVal val="0-ppt_w/2"/>
                                          </p:val>
                                        </p:tav>
                                      </p:tavLst>
                                    </p:anim>
                                    <p:anim calcmode="lin" valueType="num">
                                      <p:cBhvr additive="base">
                                        <p:cTn id="218" dur="500"/>
                                        <p:tgtEl>
                                          <p:spTgt spid="5">
                                            <p:txEl>
                                              <p:pRg st="5" end="5"/>
                                            </p:txEl>
                                          </p:spTgt>
                                        </p:tgtEl>
                                        <p:attrNameLst>
                                          <p:attrName>ppt_y</p:attrName>
                                        </p:attrNameLst>
                                      </p:cBhvr>
                                      <p:tavLst>
                                        <p:tav tm="0">
                                          <p:val>
                                            <p:strVal val="ppt_y"/>
                                          </p:val>
                                        </p:tav>
                                        <p:tav tm="100000">
                                          <p:val>
                                            <p:strVal val="ppt_y"/>
                                          </p:val>
                                        </p:tav>
                                      </p:tavLst>
                                    </p:anim>
                                    <p:set>
                                      <p:cBhvr>
                                        <p:cTn id="219" dur="1" fill="hold">
                                          <p:stCondLst>
                                            <p:cond delay="499"/>
                                          </p:stCondLst>
                                        </p:cTn>
                                        <p:tgtEl>
                                          <p:spTgt spid="5">
                                            <p:txEl>
                                              <p:pRg st="5" end="5"/>
                                            </p:txEl>
                                          </p:spTgt>
                                        </p:tgtEl>
                                        <p:attrNameLst>
                                          <p:attrName>style.visibility</p:attrName>
                                        </p:attrNameLst>
                                      </p:cBhvr>
                                      <p:to>
                                        <p:strVal val="hidden"/>
                                      </p:to>
                                    </p:set>
                                  </p:childTnLst>
                                </p:cTn>
                              </p:par>
                              <p:par>
                                <p:cTn id="220" presetID="2" presetClass="exit" presetSubtype="8" fill="hold" grpId="1" nodeType="withEffect">
                                  <p:stCondLst>
                                    <p:cond delay="0"/>
                                  </p:stCondLst>
                                  <p:childTnLst>
                                    <p:anim calcmode="lin" valueType="num">
                                      <p:cBhvr additive="base">
                                        <p:cTn id="221" dur="500"/>
                                        <p:tgtEl>
                                          <p:spTgt spid="5">
                                            <p:bg/>
                                          </p:spTgt>
                                        </p:tgtEl>
                                        <p:attrNameLst>
                                          <p:attrName>ppt_x</p:attrName>
                                        </p:attrNameLst>
                                      </p:cBhvr>
                                      <p:tavLst>
                                        <p:tav tm="0">
                                          <p:val>
                                            <p:strVal val="ppt_x"/>
                                          </p:val>
                                        </p:tav>
                                        <p:tav tm="100000">
                                          <p:val>
                                            <p:strVal val="0-ppt_w/2"/>
                                          </p:val>
                                        </p:tav>
                                      </p:tavLst>
                                    </p:anim>
                                    <p:anim calcmode="lin" valueType="num">
                                      <p:cBhvr additive="base">
                                        <p:cTn id="222" dur="500"/>
                                        <p:tgtEl>
                                          <p:spTgt spid="5">
                                            <p:bg/>
                                          </p:spTgt>
                                        </p:tgtEl>
                                        <p:attrNameLst>
                                          <p:attrName>ppt_y</p:attrName>
                                        </p:attrNameLst>
                                      </p:cBhvr>
                                      <p:tavLst>
                                        <p:tav tm="0">
                                          <p:val>
                                            <p:strVal val="ppt_y"/>
                                          </p:val>
                                        </p:tav>
                                        <p:tav tm="100000">
                                          <p:val>
                                            <p:strVal val="ppt_y"/>
                                          </p:val>
                                        </p:tav>
                                      </p:tavLst>
                                    </p:anim>
                                    <p:set>
                                      <p:cBhvr>
                                        <p:cTn id="223" dur="1" fill="hold">
                                          <p:stCondLst>
                                            <p:cond delay="499"/>
                                          </p:stCondLst>
                                        </p:cTn>
                                        <p:tgtEl>
                                          <p:spTgt spid="5">
                                            <p:bg/>
                                          </p:spTgt>
                                        </p:tgtEl>
                                        <p:attrNameLst>
                                          <p:attrName>style.visibility</p:attrName>
                                        </p:attrNameLst>
                                      </p:cBhvr>
                                      <p:to>
                                        <p:strVal val="hidden"/>
                                      </p:to>
                                    </p:set>
                                  </p:childTnLst>
                                </p:cTn>
                              </p:par>
                              <p:par>
                                <p:cTn id="224" presetID="2" presetClass="exit" presetSubtype="8" fill="hold" grpId="1" nodeType="withEffect">
                                  <p:stCondLst>
                                    <p:cond delay="0"/>
                                  </p:stCondLst>
                                  <p:childTnLst>
                                    <p:anim calcmode="lin" valueType="num">
                                      <p:cBhvr additive="base">
                                        <p:cTn id="225" dur="500"/>
                                        <p:tgtEl>
                                          <p:spTgt spid="8">
                                            <p:txEl>
                                              <p:pRg st="0" end="0"/>
                                            </p:txEl>
                                          </p:spTgt>
                                        </p:tgtEl>
                                        <p:attrNameLst>
                                          <p:attrName>ppt_x</p:attrName>
                                        </p:attrNameLst>
                                      </p:cBhvr>
                                      <p:tavLst>
                                        <p:tav tm="0">
                                          <p:val>
                                            <p:strVal val="ppt_x"/>
                                          </p:val>
                                        </p:tav>
                                        <p:tav tm="100000">
                                          <p:val>
                                            <p:strVal val="0-ppt_w/2"/>
                                          </p:val>
                                        </p:tav>
                                      </p:tavLst>
                                    </p:anim>
                                    <p:anim calcmode="lin" valueType="num">
                                      <p:cBhvr additive="base">
                                        <p:cTn id="226" dur="500"/>
                                        <p:tgtEl>
                                          <p:spTgt spid="8">
                                            <p:txEl>
                                              <p:pRg st="0" end="0"/>
                                            </p:txEl>
                                          </p:spTgt>
                                        </p:tgtEl>
                                        <p:attrNameLst>
                                          <p:attrName>ppt_y</p:attrName>
                                        </p:attrNameLst>
                                      </p:cBhvr>
                                      <p:tavLst>
                                        <p:tav tm="0">
                                          <p:val>
                                            <p:strVal val="ppt_y"/>
                                          </p:val>
                                        </p:tav>
                                        <p:tav tm="100000">
                                          <p:val>
                                            <p:strVal val="ppt_y"/>
                                          </p:val>
                                        </p:tav>
                                      </p:tavLst>
                                    </p:anim>
                                    <p:set>
                                      <p:cBhvr>
                                        <p:cTn id="227" dur="1" fill="hold">
                                          <p:stCondLst>
                                            <p:cond delay="499"/>
                                          </p:stCondLst>
                                        </p:cTn>
                                        <p:tgtEl>
                                          <p:spTgt spid="8">
                                            <p:txEl>
                                              <p:pRg st="0" end="0"/>
                                            </p:txEl>
                                          </p:spTgt>
                                        </p:tgtEl>
                                        <p:attrNameLst>
                                          <p:attrName>style.visibility</p:attrName>
                                        </p:attrNameLst>
                                      </p:cBhvr>
                                      <p:to>
                                        <p:strVal val="hidden"/>
                                      </p:to>
                                    </p:set>
                                  </p:childTnLst>
                                </p:cTn>
                              </p:par>
                              <p:par>
                                <p:cTn id="228" presetID="2" presetClass="exit" presetSubtype="8" fill="hold" grpId="1" nodeType="withEffect">
                                  <p:stCondLst>
                                    <p:cond delay="0"/>
                                  </p:stCondLst>
                                  <p:childTnLst>
                                    <p:anim calcmode="lin" valueType="num">
                                      <p:cBhvr additive="base">
                                        <p:cTn id="229" dur="500"/>
                                        <p:tgtEl>
                                          <p:spTgt spid="8">
                                            <p:bg/>
                                          </p:spTgt>
                                        </p:tgtEl>
                                        <p:attrNameLst>
                                          <p:attrName>ppt_x</p:attrName>
                                        </p:attrNameLst>
                                      </p:cBhvr>
                                      <p:tavLst>
                                        <p:tav tm="0">
                                          <p:val>
                                            <p:strVal val="ppt_x"/>
                                          </p:val>
                                        </p:tav>
                                        <p:tav tm="100000">
                                          <p:val>
                                            <p:strVal val="0-ppt_w/2"/>
                                          </p:val>
                                        </p:tav>
                                      </p:tavLst>
                                    </p:anim>
                                    <p:anim calcmode="lin" valueType="num">
                                      <p:cBhvr additive="base">
                                        <p:cTn id="230" dur="500"/>
                                        <p:tgtEl>
                                          <p:spTgt spid="8">
                                            <p:bg/>
                                          </p:spTgt>
                                        </p:tgtEl>
                                        <p:attrNameLst>
                                          <p:attrName>ppt_y</p:attrName>
                                        </p:attrNameLst>
                                      </p:cBhvr>
                                      <p:tavLst>
                                        <p:tav tm="0">
                                          <p:val>
                                            <p:strVal val="ppt_y"/>
                                          </p:val>
                                        </p:tav>
                                        <p:tav tm="100000">
                                          <p:val>
                                            <p:strVal val="ppt_y"/>
                                          </p:val>
                                        </p:tav>
                                      </p:tavLst>
                                    </p:anim>
                                    <p:set>
                                      <p:cBhvr>
                                        <p:cTn id="231" dur="1" fill="hold">
                                          <p:stCondLst>
                                            <p:cond delay="499"/>
                                          </p:stCondLst>
                                        </p:cTn>
                                        <p:tgtEl>
                                          <p:spTgt spid="8">
                                            <p:bg/>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build="allAtOnce" animBg="1"/>
      <p:bldP spid="8" grpId="0" animBg="1"/>
      <p:bldP spid="8" grpId="1" build="allAtOnce" animBg="1"/>
      <p:bldP spid="15" grpId="0"/>
      <p:bldP spid="15" grpId="1"/>
      <p:bldP spid="16" grpId="0"/>
      <p:bldP spid="16" grpId="1"/>
      <p:bldP spid="17" grpId="0"/>
      <p:bldP spid="17" grpId="1"/>
      <p:bldP spid="22" grpId="0"/>
      <p:bldP spid="22" grpId="1"/>
      <p:bldP spid="23" grpId="0"/>
      <p:bldP spid="23" grpId="1"/>
      <p:bldP spid="29" grpId="0" animBg="1"/>
      <p:bldP spid="29" grpId="1" animBg="1"/>
      <p:bldP spid="30" grpId="0" build="allAtOnce"/>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CDB88872-4CA7-658E-DBB9-6EC548A1C5E8}"/>
              </a:ext>
            </a:extLst>
          </p:cNvPr>
          <p:cNvSpPr txBox="1"/>
          <p:nvPr/>
        </p:nvSpPr>
        <p:spPr>
          <a:xfrm rot="625177">
            <a:off x="1955968" y="1944762"/>
            <a:ext cx="5525223" cy="1200329"/>
          </a:xfrm>
          <a:prstGeom prst="rect">
            <a:avLst/>
          </a:prstGeom>
          <a:noFill/>
        </p:spPr>
        <p:txBody>
          <a:bodyPr wrap="square" rtlCol="0">
            <a:spAutoFit/>
          </a:bodyPr>
          <a:lstStyle/>
          <a:p>
            <a:r>
              <a:rPr lang="en-CA" sz="7200" dirty="0">
                <a:latin typeface="Aharoni" panose="02010803020104030203" pitchFamily="2" charset="-79"/>
                <a:cs typeface="Aharoni" panose="02010803020104030203" pitchFamily="2" charset="-79"/>
              </a:rPr>
              <a:t>Alternately</a:t>
            </a:r>
          </a:p>
        </p:txBody>
      </p:sp>
      <p:pic>
        <p:nvPicPr>
          <p:cNvPr id="36" name="Graphic 35" descr="Sign language with solid fill">
            <a:extLst>
              <a:ext uri="{FF2B5EF4-FFF2-40B4-BE49-F238E27FC236}">
                <a16:creationId xmlns:a16="http://schemas.microsoft.com/office/drawing/2014/main" id="{E3B7BD63-E74D-2756-EA3F-6D8B246EBE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24366" y="1296499"/>
            <a:ext cx="3470583" cy="3470583"/>
          </a:xfrm>
          <a:prstGeom prst="rect">
            <a:avLst/>
          </a:prstGeom>
        </p:spPr>
      </p:pic>
      <p:sp>
        <p:nvSpPr>
          <p:cNvPr id="4" name="Title 1">
            <a:extLst>
              <a:ext uri="{FF2B5EF4-FFF2-40B4-BE49-F238E27FC236}">
                <a16:creationId xmlns:a16="http://schemas.microsoft.com/office/drawing/2014/main" id="{F70C3277-5B4B-92C9-DC36-623B0F8A5C3D}"/>
              </a:ext>
            </a:extLst>
          </p:cNvPr>
          <p:cNvSpPr>
            <a:spLocks noGrp="1"/>
          </p:cNvSpPr>
          <p:nvPr>
            <p:ph type="title"/>
          </p:nvPr>
        </p:nvSpPr>
        <p:spPr>
          <a:xfrm>
            <a:off x="187107" y="197054"/>
            <a:ext cx="11860040" cy="1568467"/>
          </a:xfrm>
          <a:solidFill>
            <a:srgbClr val="13131F"/>
          </a:solidFill>
          <a:ln w="57150">
            <a:noFill/>
          </a:ln>
        </p:spPr>
        <p:txBody>
          <a:bodyPr>
            <a:normAutofit/>
          </a:bodyPr>
          <a:lstStyle/>
          <a:p>
            <a:pPr algn="ctr"/>
            <a:r>
              <a:rPr lang="en-CA" sz="6600" b="1" dirty="0">
                <a:solidFill>
                  <a:srgbClr val="FFFFFF"/>
                </a:solidFill>
              </a:rPr>
              <a:t>To Cite, or Not to Cite?</a:t>
            </a:r>
          </a:p>
        </p:txBody>
      </p:sp>
      <p:sp>
        <p:nvSpPr>
          <p:cNvPr id="5" name="Rectangle 4">
            <a:extLst>
              <a:ext uri="{FF2B5EF4-FFF2-40B4-BE49-F238E27FC236}">
                <a16:creationId xmlns:a16="http://schemas.microsoft.com/office/drawing/2014/main" id="{B8C8A7CC-B583-F1E3-AA33-372BBF83CE69}"/>
              </a:ext>
            </a:extLst>
          </p:cNvPr>
          <p:cNvSpPr/>
          <p:nvPr/>
        </p:nvSpPr>
        <p:spPr>
          <a:xfrm>
            <a:off x="6588456" y="2946399"/>
            <a:ext cx="5458691" cy="3714547"/>
          </a:xfrm>
          <a:prstGeom prst="rect">
            <a:avLst/>
          </a:prstGeom>
          <a:solidFill>
            <a:srgbClr val="AC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CA" sz="4400" dirty="0">
                <a:latin typeface="Abadi" panose="020B0604020104020204" pitchFamily="34" charset="0"/>
              </a:rPr>
              <a:t>Common knowledge</a:t>
            </a:r>
          </a:p>
          <a:p>
            <a:pPr marL="285750" indent="-285750">
              <a:buFont typeface="Arial" panose="020B0604020202020204" pitchFamily="34" charset="0"/>
              <a:buChar char="•"/>
            </a:pPr>
            <a:r>
              <a:rPr lang="en-CA" sz="4400" dirty="0">
                <a:latin typeface="Abadi" panose="020B0604020104020204" pitchFamily="34" charset="0"/>
              </a:rPr>
              <a:t>Common opinions</a:t>
            </a:r>
          </a:p>
          <a:p>
            <a:pPr marL="285750" indent="-285750">
              <a:buFont typeface="Arial" panose="020B0604020202020204" pitchFamily="34" charset="0"/>
              <a:buChar char="•"/>
            </a:pPr>
            <a:r>
              <a:rPr lang="en-CA" sz="4400" dirty="0">
                <a:latin typeface="Abadi" panose="020B0604020104020204" pitchFamily="34" charset="0"/>
              </a:rPr>
              <a:t>Proverbs, idioms, expressions</a:t>
            </a:r>
            <a:r>
              <a:rPr lang="en-CA" dirty="0"/>
              <a:t> </a:t>
            </a:r>
          </a:p>
          <a:p>
            <a:pPr marL="285750" indent="-285750">
              <a:buFont typeface="Arial" panose="020B0604020202020204" pitchFamily="34" charset="0"/>
              <a:buChar char="•"/>
            </a:pPr>
            <a:endParaRPr lang="en-CA" dirty="0"/>
          </a:p>
        </p:txBody>
      </p:sp>
      <p:sp>
        <p:nvSpPr>
          <p:cNvPr id="16" name="Rectangle 15">
            <a:extLst>
              <a:ext uri="{FF2B5EF4-FFF2-40B4-BE49-F238E27FC236}">
                <a16:creationId xmlns:a16="http://schemas.microsoft.com/office/drawing/2014/main" id="{6025DCCF-3B2A-19C1-6DBA-B42AE92F0204}"/>
              </a:ext>
            </a:extLst>
          </p:cNvPr>
          <p:cNvSpPr/>
          <p:nvPr/>
        </p:nvSpPr>
        <p:spPr>
          <a:xfrm>
            <a:off x="6588456" y="1991123"/>
            <a:ext cx="5458691" cy="955276"/>
          </a:xfrm>
          <a:prstGeom prst="rect">
            <a:avLst/>
          </a:prstGeom>
          <a:solidFill>
            <a:srgbClr val="7C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dirty="0">
                <a:latin typeface="Abadi" panose="020B0604020104020204" pitchFamily="34" charset="0"/>
              </a:rPr>
              <a:t>WHAT NOT TO CITE</a:t>
            </a:r>
          </a:p>
        </p:txBody>
      </p:sp>
      <p:pic>
        <p:nvPicPr>
          <p:cNvPr id="17" name="Picture 14" descr="See the source image">
            <a:extLst>
              <a:ext uri="{FF2B5EF4-FFF2-40B4-BE49-F238E27FC236}">
                <a16:creationId xmlns:a16="http://schemas.microsoft.com/office/drawing/2014/main" id="{C01734D5-2CAF-FCE3-2099-547F9E00A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206053">
            <a:off x="138070" y="1284266"/>
            <a:ext cx="5455897" cy="272794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A view of the earth from space&#10;&#10;Description automatically generated with medium confidence">
            <a:extLst>
              <a:ext uri="{FF2B5EF4-FFF2-40B4-BE49-F238E27FC236}">
                <a16:creationId xmlns:a16="http://schemas.microsoft.com/office/drawing/2014/main" id="{F1F1C6CB-2E70-74AC-887D-8730FADCAA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113" y="3865517"/>
            <a:ext cx="2859567" cy="2859567"/>
          </a:xfrm>
          <a:prstGeom prst="rect">
            <a:avLst/>
          </a:prstGeom>
        </p:spPr>
      </p:pic>
      <p:pic>
        <p:nvPicPr>
          <p:cNvPr id="19" name="Picture 18" descr="See the source image">
            <a:extLst>
              <a:ext uri="{FF2B5EF4-FFF2-40B4-BE49-F238E27FC236}">
                <a16:creationId xmlns:a16="http://schemas.microsoft.com/office/drawing/2014/main" id="{20AF134F-13F3-E379-192D-F1B9B1F98E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4070" y="3228608"/>
            <a:ext cx="4295775" cy="3429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0" descr="See the source image">
            <a:extLst>
              <a:ext uri="{FF2B5EF4-FFF2-40B4-BE49-F238E27FC236}">
                <a16:creationId xmlns:a16="http://schemas.microsoft.com/office/drawing/2014/main" id="{82E12587-075D-4EF8-A5D1-ECC65C65B1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267" y="2164080"/>
            <a:ext cx="1701307" cy="138073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2" descr="See the source image">
            <a:extLst>
              <a:ext uri="{FF2B5EF4-FFF2-40B4-BE49-F238E27FC236}">
                <a16:creationId xmlns:a16="http://schemas.microsoft.com/office/drawing/2014/main" id="{5A04603D-BEA2-691A-25E7-AA3A6412C2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71537" y="1085091"/>
            <a:ext cx="2765195" cy="276519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4" descr="See the source image">
            <a:extLst>
              <a:ext uri="{FF2B5EF4-FFF2-40B4-BE49-F238E27FC236}">
                <a16:creationId xmlns:a16="http://schemas.microsoft.com/office/drawing/2014/main" id="{193ADD1F-C484-1F00-2476-079FE3FDEB3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805240">
            <a:off x="4015422" y="1767566"/>
            <a:ext cx="2857500" cy="1609725"/>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Internet Of Things with solid fill">
            <a:extLst>
              <a:ext uri="{FF2B5EF4-FFF2-40B4-BE49-F238E27FC236}">
                <a16:creationId xmlns:a16="http://schemas.microsoft.com/office/drawing/2014/main" id="{563A6168-C4F8-17C5-B7FE-6BC21B457F7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3078" y="3722368"/>
            <a:ext cx="2227914" cy="2227914"/>
          </a:xfrm>
          <a:prstGeom prst="rect">
            <a:avLst/>
          </a:prstGeom>
        </p:spPr>
      </p:pic>
      <p:pic>
        <p:nvPicPr>
          <p:cNvPr id="24" name="Graphic 23" descr="Internet with solid fill">
            <a:extLst>
              <a:ext uri="{FF2B5EF4-FFF2-40B4-BE49-F238E27FC236}">
                <a16:creationId xmlns:a16="http://schemas.microsoft.com/office/drawing/2014/main" id="{D0E0B8C3-5386-B751-D1B4-8BB47D7C25C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287885" y="4836325"/>
            <a:ext cx="2227914" cy="2227914"/>
          </a:xfrm>
          <a:prstGeom prst="rect">
            <a:avLst/>
          </a:prstGeom>
        </p:spPr>
      </p:pic>
      <p:pic>
        <p:nvPicPr>
          <p:cNvPr id="26" name="Graphic 25" descr="Wireless with solid fill">
            <a:extLst>
              <a:ext uri="{FF2B5EF4-FFF2-40B4-BE49-F238E27FC236}">
                <a16:creationId xmlns:a16="http://schemas.microsoft.com/office/drawing/2014/main" id="{BBBF5247-AED0-3938-7BDB-1DD659AA268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339680" y="3865517"/>
            <a:ext cx="2227914" cy="2227914"/>
          </a:xfrm>
          <a:prstGeom prst="rect">
            <a:avLst/>
          </a:prstGeom>
        </p:spPr>
      </p:pic>
      <p:pic>
        <p:nvPicPr>
          <p:cNvPr id="27" name="Picture 4" descr="See the source image">
            <a:extLst>
              <a:ext uri="{FF2B5EF4-FFF2-40B4-BE49-F238E27FC236}">
                <a16:creationId xmlns:a16="http://schemas.microsoft.com/office/drawing/2014/main" id="{9573517D-231D-3239-F725-6454F81F1F2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9632552" flipH="1">
            <a:off x="474394" y="1621586"/>
            <a:ext cx="3857519" cy="224000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See the source image">
            <a:extLst>
              <a:ext uri="{FF2B5EF4-FFF2-40B4-BE49-F238E27FC236}">
                <a16:creationId xmlns:a16="http://schemas.microsoft.com/office/drawing/2014/main" id="{419E1CCF-9942-D8FA-665A-D6BFEE4B7DB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399131" y="2956087"/>
            <a:ext cx="3894680" cy="3883891"/>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5E8ED42D-6039-9D14-76C2-04D4E726607B}"/>
              </a:ext>
            </a:extLst>
          </p:cNvPr>
          <p:cNvSpPr/>
          <p:nvPr/>
        </p:nvSpPr>
        <p:spPr>
          <a:xfrm>
            <a:off x="1034834" y="2412184"/>
            <a:ext cx="3565687" cy="1209882"/>
          </a:xfrm>
          <a:prstGeom prst="rect">
            <a:avLst/>
          </a:prstGeom>
          <a:solidFill>
            <a:srgbClr val="E8E8F0"/>
          </a:solidFill>
          <a:ln w="5715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800" dirty="0">
                <a:solidFill>
                  <a:srgbClr val="13131F"/>
                </a:solidFill>
                <a:latin typeface="Abadi" panose="020B0604020104020204" pitchFamily="34" charset="0"/>
              </a:rPr>
              <a:t>Informal</a:t>
            </a:r>
          </a:p>
        </p:txBody>
      </p:sp>
      <p:sp>
        <p:nvSpPr>
          <p:cNvPr id="30" name="Rectangle 29">
            <a:extLst>
              <a:ext uri="{FF2B5EF4-FFF2-40B4-BE49-F238E27FC236}">
                <a16:creationId xmlns:a16="http://schemas.microsoft.com/office/drawing/2014/main" id="{3842B8AE-0F83-CEEE-C807-89665A27DBFF}"/>
              </a:ext>
            </a:extLst>
          </p:cNvPr>
          <p:cNvSpPr/>
          <p:nvPr/>
        </p:nvSpPr>
        <p:spPr>
          <a:xfrm>
            <a:off x="2231785" y="3901283"/>
            <a:ext cx="3565687" cy="1209882"/>
          </a:xfrm>
          <a:prstGeom prst="rect">
            <a:avLst/>
          </a:prstGeom>
          <a:solidFill>
            <a:srgbClr val="E8E8F0"/>
          </a:solidFill>
          <a:ln w="5715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800" dirty="0">
                <a:solidFill>
                  <a:srgbClr val="13131F"/>
                </a:solidFill>
                <a:latin typeface="Abadi" panose="020B0604020104020204" pitchFamily="34" charset="0"/>
              </a:rPr>
              <a:t>Casual</a:t>
            </a:r>
          </a:p>
        </p:txBody>
      </p:sp>
      <p:sp>
        <p:nvSpPr>
          <p:cNvPr id="31" name="Rectangle 30">
            <a:extLst>
              <a:ext uri="{FF2B5EF4-FFF2-40B4-BE49-F238E27FC236}">
                <a16:creationId xmlns:a16="http://schemas.microsoft.com/office/drawing/2014/main" id="{2A233AE0-B2C1-2D2E-E55C-6C450D4D8377}"/>
              </a:ext>
            </a:extLst>
          </p:cNvPr>
          <p:cNvSpPr/>
          <p:nvPr/>
        </p:nvSpPr>
        <p:spPr>
          <a:xfrm>
            <a:off x="751537" y="5427452"/>
            <a:ext cx="4703466" cy="1209882"/>
          </a:xfrm>
          <a:prstGeom prst="rect">
            <a:avLst/>
          </a:prstGeom>
          <a:solidFill>
            <a:srgbClr val="E8E8F0"/>
          </a:solidFill>
          <a:ln w="5715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800" dirty="0">
                <a:solidFill>
                  <a:srgbClr val="13131F"/>
                </a:solidFill>
                <a:latin typeface="Abadi" panose="020B0604020104020204" pitchFamily="34" charset="0"/>
              </a:rPr>
              <a:t>Colloquial</a:t>
            </a:r>
          </a:p>
        </p:txBody>
      </p:sp>
      <p:sp>
        <p:nvSpPr>
          <p:cNvPr id="38" name="TextBox 37">
            <a:extLst>
              <a:ext uri="{FF2B5EF4-FFF2-40B4-BE49-F238E27FC236}">
                <a16:creationId xmlns:a16="http://schemas.microsoft.com/office/drawing/2014/main" id="{1726167C-589A-6B56-EB54-77AE7634A172}"/>
              </a:ext>
            </a:extLst>
          </p:cNvPr>
          <p:cNvSpPr txBox="1"/>
          <p:nvPr/>
        </p:nvSpPr>
        <p:spPr>
          <a:xfrm rot="21209117">
            <a:off x="282355" y="3129054"/>
            <a:ext cx="3026868" cy="1200329"/>
          </a:xfrm>
          <a:prstGeom prst="rect">
            <a:avLst/>
          </a:prstGeom>
          <a:noFill/>
        </p:spPr>
        <p:txBody>
          <a:bodyPr wrap="square" rtlCol="0">
            <a:spAutoFit/>
          </a:bodyPr>
          <a:lstStyle/>
          <a:p>
            <a:r>
              <a:rPr lang="en-CA" sz="7200" dirty="0">
                <a:latin typeface="Aharoni" panose="02010803020104030203" pitchFamily="2" charset="-79"/>
                <a:cs typeface="Aharoni" panose="02010803020104030203" pitchFamily="2" charset="-79"/>
              </a:rPr>
              <a:t>Notes </a:t>
            </a:r>
          </a:p>
        </p:txBody>
      </p:sp>
      <p:pic>
        <p:nvPicPr>
          <p:cNvPr id="39" name="Graphic 38" descr="Classroom with solid fill">
            <a:extLst>
              <a:ext uri="{FF2B5EF4-FFF2-40B4-BE49-F238E27FC236}">
                <a16:creationId xmlns:a16="http://schemas.microsoft.com/office/drawing/2014/main" id="{F0A04D63-B0BA-09E5-B7AD-CA2898CD4F8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88050" y="2393523"/>
            <a:ext cx="2751250" cy="2751250"/>
          </a:xfrm>
          <a:prstGeom prst="rect">
            <a:avLst/>
          </a:prstGeom>
        </p:spPr>
      </p:pic>
      <p:sp>
        <p:nvSpPr>
          <p:cNvPr id="40" name="TextBox 39">
            <a:extLst>
              <a:ext uri="{FF2B5EF4-FFF2-40B4-BE49-F238E27FC236}">
                <a16:creationId xmlns:a16="http://schemas.microsoft.com/office/drawing/2014/main" id="{B0C39F0D-0BBF-9A85-190C-47BFE55643B1}"/>
              </a:ext>
            </a:extLst>
          </p:cNvPr>
          <p:cNvSpPr txBox="1"/>
          <p:nvPr/>
        </p:nvSpPr>
        <p:spPr>
          <a:xfrm rot="21098478">
            <a:off x="1611826" y="4979757"/>
            <a:ext cx="5525223" cy="1200329"/>
          </a:xfrm>
          <a:prstGeom prst="rect">
            <a:avLst/>
          </a:prstGeom>
          <a:noFill/>
        </p:spPr>
        <p:txBody>
          <a:bodyPr wrap="square" rtlCol="0">
            <a:spAutoFit/>
          </a:bodyPr>
          <a:lstStyle/>
          <a:p>
            <a:pPr algn="ctr"/>
            <a:r>
              <a:rPr lang="en-CA" sz="7200" dirty="0">
                <a:latin typeface="Aharoni" panose="02010803020104030203" pitchFamily="2" charset="-79"/>
                <a:cs typeface="Aharoni" panose="02010803020104030203" pitchFamily="2" charset="-79"/>
              </a:rPr>
              <a:t>Encounters</a:t>
            </a:r>
          </a:p>
        </p:txBody>
      </p:sp>
      <p:pic>
        <p:nvPicPr>
          <p:cNvPr id="41" name="Graphic 40" descr="Boardroom with solid fill">
            <a:extLst>
              <a:ext uri="{FF2B5EF4-FFF2-40B4-BE49-F238E27FC236}">
                <a16:creationId xmlns:a16="http://schemas.microsoft.com/office/drawing/2014/main" id="{6D3D18E5-5F5B-338D-7895-4D2315EC5B0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329376" y="4114800"/>
            <a:ext cx="3053499" cy="3053499"/>
          </a:xfrm>
          <a:prstGeom prst="rect">
            <a:avLst/>
          </a:prstGeom>
        </p:spPr>
      </p:pic>
      <p:pic>
        <p:nvPicPr>
          <p:cNvPr id="42" name="Picture 4" descr="See the source image">
            <a:extLst>
              <a:ext uri="{FF2B5EF4-FFF2-40B4-BE49-F238E27FC236}">
                <a16:creationId xmlns:a16="http://schemas.microsoft.com/office/drawing/2014/main" id="{26763A34-A645-EA23-DF66-8467312DE8CA}"/>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624160" y="2582900"/>
            <a:ext cx="3276600" cy="32766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6">
            <a:extLst>
              <a:ext uri="{FF2B5EF4-FFF2-40B4-BE49-F238E27FC236}">
                <a16:creationId xmlns:a16="http://schemas.microsoft.com/office/drawing/2014/main" id="{C08BC91A-3141-8750-D2CA-139D7372980E}"/>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p:blipFill>
        <p:spPr bwMode="auto">
          <a:xfrm flipH="1">
            <a:off x="-199991" y="2436479"/>
            <a:ext cx="3398498" cy="33984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54939260-B5CA-A9FE-57FF-7431316A5AD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p:blipFill>
        <p:spPr bwMode="auto">
          <a:xfrm rot="281917">
            <a:off x="1374754" y="2832076"/>
            <a:ext cx="5929851" cy="3973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1+#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500"/>
                                        <p:tgtEl>
                                          <p:spTgt spid="5">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18"/>
                                        </p:tgtEl>
                                      </p:cBhvr>
                                    </p:animEffect>
                                    <p:set>
                                      <p:cBhvr>
                                        <p:cTn id="41" dur="1" fill="hold">
                                          <p:stCondLst>
                                            <p:cond delay="499"/>
                                          </p:stCondLst>
                                        </p:cTn>
                                        <p:tgtEl>
                                          <p:spTgt spid="18"/>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7"/>
                                        </p:tgtEl>
                                      </p:cBhvr>
                                    </p:animEffect>
                                    <p:set>
                                      <p:cBhvr>
                                        <p:cTn id="44" dur="1" fill="hold">
                                          <p:stCondLst>
                                            <p:cond delay="499"/>
                                          </p:stCondLst>
                                        </p:cTn>
                                        <p:tgtEl>
                                          <p:spTgt spid="17"/>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19"/>
                                        </p:tgtEl>
                                      </p:cBhvr>
                                    </p:animEffect>
                                    <p:set>
                                      <p:cBhvr>
                                        <p:cTn id="47" dur="1" fill="hold">
                                          <p:stCondLst>
                                            <p:cond delay="499"/>
                                          </p:stCondLst>
                                        </p:cTn>
                                        <p:tgtEl>
                                          <p:spTgt spid="19"/>
                                        </p:tgtEl>
                                        <p:attrNameLst>
                                          <p:attrName>style.visibility</p:attrName>
                                        </p:attrNameLst>
                                      </p:cBhvr>
                                      <p:to>
                                        <p:strVal val="hidden"/>
                                      </p:to>
                                    </p:set>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5">
                                            <p:txEl>
                                              <p:pRg st="1" end="1"/>
                                            </p:txEl>
                                          </p:spTgt>
                                        </p:tgtEl>
                                        <p:attrNameLst>
                                          <p:attrName>style.visibility</p:attrName>
                                        </p:attrNameLst>
                                      </p:cBhvr>
                                      <p:to>
                                        <p:strVal val="visible"/>
                                      </p:to>
                                    </p:set>
                                    <p:animEffect transition="in" filter="fade">
                                      <p:cBhvr>
                                        <p:cTn id="51" dur="500"/>
                                        <p:tgtEl>
                                          <p:spTgt spid="5">
                                            <p:txEl>
                                              <p:pRg st="1" end="1"/>
                                            </p:txEl>
                                          </p:spTgt>
                                        </p:tgtEl>
                                      </p:cBhvr>
                                    </p:animEffect>
                                  </p:childTnLst>
                                </p:cTn>
                              </p:par>
                            </p:childTnLst>
                          </p:cTn>
                        </p:par>
                        <p:par>
                          <p:cTn id="52" fill="hold">
                            <p:stCondLst>
                              <p:cond delay="1000"/>
                            </p:stCondLst>
                            <p:childTnLst>
                              <p:par>
                                <p:cTn id="53" presetID="10" presetClass="entr" presetSubtype="0" fill="hold"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par>
                                <p:cTn id="59" presetID="10" presetClass="entr" presetSubtype="0" fill="hold"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childTnLst>
                          </p:cTn>
                        </p:par>
                        <p:par>
                          <p:cTn id="62" fill="hold">
                            <p:stCondLst>
                              <p:cond delay="1500"/>
                            </p:stCondLst>
                            <p:childTnLst>
                              <p:par>
                                <p:cTn id="63" presetID="10" presetClass="entr" presetSubtype="0" fill="hold" nodeType="after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500"/>
                                        <p:tgtEl>
                                          <p:spTgt spid="24"/>
                                        </p:tgtEl>
                                      </p:cBhvr>
                                    </p:animEffect>
                                  </p:childTnLst>
                                </p:cTn>
                              </p:par>
                              <p:par>
                                <p:cTn id="66" presetID="10" presetClass="entr" presetSubtype="0" fill="hold" nodeType="withEffect">
                                  <p:stCondLst>
                                    <p:cond delay="0"/>
                                  </p:stCondLst>
                                  <p:childTnLst>
                                    <p:set>
                                      <p:cBhvr>
                                        <p:cTn id="67" dur="1" fill="hold">
                                          <p:stCondLst>
                                            <p:cond delay="0"/>
                                          </p:stCondLst>
                                        </p:cTn>
                                        <p:tgtEl>
                                          <p:spTgt spid="3"/>
                                        </p:tgtEl>
                                        <p:attrNameLst>
                                          <p:attrName>style.visibility</p:attrName>
                                        </p:attrNameLst>
                                      </p:cBhvr>
                                      <p:to>
                                        <p:strVal val="visible"/>
                                      </p:to>
                                    </p:set>
                                    <p:animEffect transition="in" filter="fade">
                                      <p:cBhvr>
                                        <p:cTn id="68" dur="500"/>
                                        <p:tgtEl>
                                          <p:spTgt spid="3"/>
                                        </p:tgtEl>
                                      </p:cBhvr>
                                    </p:animEffect>
                                  </p:childTnLst>
                                </p:cTn>
                              </p:par>
                              <p:par>
                                <p:cTn id="69" presetID="10" presetClass="entr" presetSubtype="0" fill="hold" nodeType="with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fade">
                                      <p:cBhvr>
                                        <p:cTn id="71" dur="500"/>
                                        <p:tgtEl>
                                          <p:spTgt spid="26"/>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nodeType="clickEffect">
                                  <p:stCondLst>
                                    <p:cond delay="0"/>
                                  </p:stCondLst>
                                  <p:childTnLst>
                                    <p:animEffect transition="out" filter="fade">
                                      <p:cBhvr>
                                        <p:cTn id="75" dur="500"/>
                                        <p:tgtEl>
                                          <p:spTgt spid="24"/>
                                        </p:tgtEl>
                                      </p:cBhvr>
                                    </p:animEffect>
                                    <p:set>
                                      <p:cBhvr>
                                        <p:cTn id="76" dur="1" fill="hold">
                                          <p:stCondLst>
                                            <p:cond delay="499"/>
                                          </p:stCondLst>
                                        </p:cTn>
                                        <p:tgtEl>
                                          <p:spTgt spid="24"/>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3"/>
                                        </p:tgtEl>
                                      </p:cBhvr>
                                    </p:animEffect>
                                    <p:set>
                                      <p:cBhvr>
                                        <p:cTn id="79" dur="1" fill="hold">
                                          <p:stCondLst>
                                            <p:cond delay="499"/>
                                          </p:stCondLst>
                                        </p:cTn>
                                        <p:tgtEl>
                                          <p:spTgt spid="3"/>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500"/>
                                        <p:tgtEl>
                                          <p:spTgt spid="26"/>
                                        </p:tgtEl>
                                      </p:cBhvr>
                                    </p:animEffect>
                                    <p:set>
                                      <p:cBhvr>
                                        <p:cTn id="82" dur="1" fill="hold">
                                          <p:stCondLst>
                                            <p:cond delay="499"/>
                                          </p:stCondLst>
                                        </p:cTn>
                                        <p:tgtEl>
                                          <p:spTgt spid="26"/>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20"/>
                                        </p:tgtEl>
                                      </p:cBhvr>
                                    </p:animEffect>
                                    <p:set>
                                      <p:cBhvr>
                                        <p:cTn id="85" dur="1" fill="hold">
                                          <p:stCondLst>
                                            <p:cond delay="499"/>
                                          </p:stCondLst>
                                        </p:cTn>
                                        <p:tgtEl>
                                          <p:spTgt spid="20"/>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21"/>
                                        </p:tgtEl>
                                      </p:cBhvr>
                                    </p:animEffect>
                                    <p:set>
                                      <p:cBhvr>
                                        <p:cTn id="88" dur="1" fill="hold">
                                          <p:stCondLst>
                                            <p:cond delay="499"/>
                                          </p:stCondLst>
                                        </p:cTn>
                                        <p:tgtEl>
                                          <p:spTgt spid="21"/>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22"/>
                                        </p:tgtEl>
                                      </p:cBhvr>
                                    </p:animEffect>
                                    <p:set>
                                      <p:cBhvr>
                                        <p:cTn id="91" dur="1" fill="hold">
                                          <p:stCondLst>
                                            <p:cond delay="499"/>
                                          </p:stCondLst>
                                        </p:cTn>
                                        <p:tgtEl>
                                          <p:spTgt spid="22"/>
                                        </p:tgtEl>
                                        <p:attrNameLst>
                                          <p:attrName>style.visibility</p:attrName>
                                        </p:attrNameLst>
                                      </p:cBhvr>
                                      <p:to>
                                        <p:strVal val="hidden"/>
                                      </p:to>
                                    </p:set>
                                  </p:childTnLst>
                                </p:cTn>
                              </p:par>
                            </p:childTnLst>
                          </p:cTn>
                        </p:par>
                        <p:par>
                          <p:cTn id="92" fill="hold">
                            <p:stCondLst>
                              <p:cond delay="500"/>
                            </p:stCondLst>
                            <p:childTnLst>
                              <p:par>
                                <p:cTn id="93" presetID="10" presetClass="entr" presetSubtype="0" fill="hold" nodeType="afterEffect">
                                  <p:stCondLst>
                                    <p:cond delay="0"/>
                                  </p:stCondLst>
                                  <p:childTnLst>
                                    <p:set>
                                      <p:cBhvr>
                                        <p:cTn id="94" dur="1" fill="hold">
                                          <p:stCondLst>
                                            <p:cond delay="0"/>
                                          </p:stCondLst>
                                        </p:cTn>
                                        <p:tgtEl>
                                          <p:spTgt spid="5">
                                            <p:txEl>
                                              <p:pRg st="2" end="2"/>
                                            </p:txEl>
                                          </p:spTgt>
                                        </p:tgtEl>
                                        <p:attrNameLst>
                                          <p:attrName>style.visibility</p:attrName>
                                        </p:attrNameLst>
                                      </p:cBhvr>
                                      <p:to>
                                        <p:strVal val="visible"/>
                                      </p:to>
                                    </p:set>
                                    <p:animEffect transition="in" filter="fade">
                                      <p:cBhvr>
                                        <p:cTn id="95" dur="500"/>
                                        <p:tgtEl>
                                          <p:spTgt spid="5">
                                            <p:txEl>
                                              <p:pRg st="2" end="2"/>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27"/>
                                        </p:tgtEl>
                                        <p:attrNameLst>
                                          <p:attrName>style.visibility</p:attrName>
                                        </p:attrNameLst>
                                      </p:cBhvr>
                                      <p:to>
                                        <p:strVal val="visible"/>
                                      </p:to>
                                    </p:set>
                                    <p:animEffect transition="in" filter="fade">
                                      <p:cBhvr>
                                        <p:cTn id="100" dur="500"/>
                                        <p:tgtEl>
                                          <p:spTgt spid="27"/>
                                        </p:tgtEl>
                                      </p:cBhvr>
                                    </p:animEffect>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nodeType="clickEffect">
                                  <p:stCondLst>
                                    <p:cond delay="0"/>
                                  </p:stCondLst>
                                  <p:childTnLst>
                                    <p:set>
                                      <p:cBhvr>
                                        <p:cTn id="104" dur="1" fill="hold">
                                          <p:stCondLst>
                                            <p:cond delay="0"/>
                                          </p:stCondLst>
                                        </p:cTn>
                                        <p:tgtEl>
                                          <p:spTgt spid="28"/>
                                        </p:tgtEl>
                                        <p:attrNameLst>
                                          <p:attrName>style.visibility</p:attrName>
                                        </p:attrNameLst>
                                      </p:cBhvr>
                                      <p:to>
                                        <p:strVal val="visible"/>
                                      </p:to>
                                    </p:set>
                                    <p:anim calcmode="lin" valueType="num">
                                      <p:cBhvr additive="base">
                                        <p:cTn id="105" dur="500" fill="hold"/>
                                        <p:tgtEl>
                                          <p:spTgt spid="28"/>
                                        </p:tgtEl>
                                        <p:attrNameLst>
                                          <p:attrName>ppt_x</p:attrName>
                                        </p:attrNameLst>
                                      </p:cBhvr>
                                      <p:tavLst>
                                        <p:tav tm="0">
                                          <p:val>
                                            <p:strVal val="#ppt_x"/>
                                          </p:val>
                                        </p:tav>
                                        <p:tav tm="100000">
                                          <p:val>
                                            <p:strVal val="#ppt_x"/>
                                          </p:val>
                                        </p:tav>
                                      </p:tavLst>
                                    </p:anim>
                                    <p:anim calcmode="lin" valueType="num">
                                      <p:cBhvr additive="base">
                                        <p:cTn id="10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10" presetClass="exit" presetSubtype="0" fill="hold" nodeType="clickEffect">
                                  <p:stCondLst>
                                    <p:cond delay="0"/>
                                  </p:stCondLst>
                                  <p:childTnLst>
                                    <p:animEffect transition="out" filter="fade">
                                      <p:cBhvr>
                                        <p:cTn id="110" dur="500"/>
                                        <p:tgtEl>
                                          <p:spTgt spid="27"/>
                                        </p:tgtEl>
                                      </p:cBhvr>
                                    </p:animEffect>
                                    <p:set>
                                      <p:cBhvr>
                                        <p:cTn id="111" dur="1" fill="hold">
                                          <p:stCondLst>
                                            <p:cond delay="499"/>
                                          </p:stCondLst>
                                        </p:cTn>
                                        <p:tgtEl>
                                          <p:spTgt spid="27"/>
                                        </p:tgtEl>
                                        <p:attrNameLst>
                                          <p:attrName>style.visibility</p:attrName>
                                        </p:attrNameLst>
                                      </p:cBhvr>
                                      <p:to>
                                        <p:strVal val="hidden"/>
                                      </p:to>
                                    </p:set>
                                  </p:childTnLst>
                                </p:cTn>
                              </p:par>
                              <p:par>
                                <p:cTn id="112" presetID="10" presetClass="exit" presetSubtype="0" fill="hold" nodeType="withEffect">
                                  <p:stCondLst>
                                    <p:cond delay="0"/>
                                  </p:stCondLst>
                                  <p:childTnLst>
                                    <p:animEffect transition="out" filter="fade">
                                      <p:cBhvr>
                                        <p:cTn id="113" dur="500"/>
                                        <p:tgtEl>
                                          <p:spTgt spid="28"/>
                                        </p:tgtEl>
                                      </p:cBhvr>
                                    </p:animEffect>
                                    <p:set>
                                      <p:cBhvr>
                                        <p:cTn id="114" dur="1" fill="hold">
                                          <p:stCondLst>
                                            <p:cond delay="499"/>
                                          </p:stCondLst>
                                        </p:cTn>
                                        <p:tgtEl>
                                          <p:spTgt spid="28"/>
                                        </p:tgtEl>
                                        <p:attrNameLst>
                                          <p:attrName>style.visibility</p:attrName>
                                        </p:attrNameLst>
                                      </p:cBhvr>
                                      <p:to>
                                        <p:strVal val="hidden"/>
                                      </p:to>
                                    </p:set>
                                  </p:childTnLst>
                                </p:cTn>
                              </p:par>
                            </p:childTnLst>
                          </p:cTn>
                        </p:par>
                        <p:par>
                          <p:cTn id="115" fill="hold">
                            <p:stCondLst>
                              <p:cond delay="500"/>
                            </p:stCondLst>
                            <p:childTnLst>
                              <p:par>
                                <p:cTn id="116" presetID="22" presetClass="entr" presetSubtype="8" fill="hold" grpId="0" nodeType="afterEffect">
                                  <p:stCondLst>
                                    <p:cond delay="0"/>
                                  </p:stCondLst>
                                  <p:childTnLst>
                                    <p:set>
                                      <p:cBhvr>
                                        <p:cTn id="117" dur="1" fill="hold">
                                          <p:stCondLst>
                                            <p:cond delay="0"/>
                                          </p:stCondLst>
                                        </p:cTn>
                                        <p:tgtEl>
                                          <p:spTgt spid="29"/>
                                        </p:tgtEl>
                                        <p:attrNameLst>
                                          <p:attrName>style.visibility</p:attrName>
                                        </p:attrNameLst>
                                      </p:cBhvr>
                                      <p:to>
                                        <p:strVal val="visible"/>
                                      </p:to>
                                    </p:set>
                                    <p:animEffect transition="in" filter="wipe(left)">
                                      <p:cBhvr>
                                        <p:cTn id="118" dur="500"/>
                                        <p:tgtEl>
                                          <p:spTgt spid="29"/>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2" fill="hold" grpId="0" nodeType="clickEffect">
                                  <p:stCondLst>
                                    <p:cond delay="0"/>
                                  </p:stCondLst>
                                  <p:childTnLst>
                                    <p:set>
                                      <p:cBhvr>
                                        <p:cTn id="122" dur="1" fill="hold">
                                          <p:stCondLst>
                                            <p:cond delay="0"/>
                                          </p:stCondLst>
                                        </p:cTn>
                                        <p:tgtEl>
                                          <p:spTgt spid="30"/>
                                        </p:tgtEl>
                                        <p:attrNameLst>
                                          <p:attrName>style.visibility</p:attrName>
                                        </p:attrNameLst>
                                      </p:cBhvr>
                                      <p:to>
                                        <p:strVal val="visible"/>
                                      </p:to>
                                    </p:set>
                                    <p:animEffect transition="in" filter="wipe(right)">
                                      <p:cBhvr>
                                        <p:cTn id="123" dur="500"/>
                                        <p:tgtEl>
                                          <p:spTgt spid="30"/>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8" fill="hold" grpId="0" nodeType="clickEffect">
                                  <p:stCondLst>
                                    <p:cond delay="0"/>
                                  </p:stCondLst>
                                  <p:childTnLst>
                                    <p:set>
                                      <p:cBhvr>
                                        <p:cTn id="127" dur="1" fill="hold">
                                          <p:stCondLst>
                                            <p:cond delay="0"/>
                                          </p:stCondLst>
                                        </p:cTn>
                                        <p:tgtEl>
                                          <p:spTgt spid="31"/>
                                        </p:tgtEl>
                                        <p:attrNameLst>
                                          <p:attrName>style.visibility</p:attrName>
                                        </p:attrNameLst>
                                      </p:cBhvr>
                                      <p:to>
                                        <p:strVal val="visible"/>
                                      </p:to>
                                    </p:set>
                                    <p:animEffect transition="in" filter="wipe(left)">
                                      <p:cBhvr>
                                        <p:cTn id="128" dur="500"/>
                                        <p:tgtEl>
                                          <p:spTgt spid="31"/>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xit" presetSubtype="0" fill="hold" grpId="1" nodeType="clickEffect">
                                  <p:stCondLst>
                                    <p:cond delay="0"/>
                                  </p:stCondLst>
                                  <p:childTnLst>
                                    <p:animEffect transition="out" filter="fade">
                                      <p:cBhvr>
                                        <p:cTn id="132" dur="500"/>
                                        <p:tgtEl>
                                          <p:spTgt spid="29"/>
                                        </p:tgtEl>
                                      </p:cBhvr>
                                    </p:animEffect>
                                    <p:set>
                                      <p:cBhvr>
                                        <p:cTn id="133" dur="1" fill="hold">
                                          <p:stCondLst>
                                            <p:cond delay="499"/>
                                          </p:stCondLst>
                                        </p:cTn>
                                        <p:tgtEl>
                                          <p:spTgt spid="29"/>
                                        </p:tgtEl>
                                        <p:attrNameLst>
                                          <p:attrName>style.visibility</p:attrName>
                                        </p:attrNameLst>
                                      </p:cBhvr>
                                      <p:to>
                                        <p:strVal val="hidden"/>
                                      </p:to>
                                    </p:set>
                                  </p:childTnLst>
                                </p:cTn>
                              </p:par>
                              <p:par>
                                <p:cTn id="134" presetID="10" presetClass="exit" presetSubtype="0" fill="hold" grpId="1" nodeType="withEffect">
                                  <p:stCondLst>
                                    <p:cond delay="0"/>
                                  </p:stCondLst>
                                  <p:childTnLst>
                                    <p:animEffect transition="out" filter="fade">
                                      <p:cBhvr>
                                        <p:cTn id="135" dur="500"/>
                                        <p:tgtEl>
                                          <p:spTgt spid="30"/>
                                        </p:tgtEl>
                                      </p:cBhvr>
                                    </p:animEffect>
                                    <p:set>
                                      <p:cBhvr>
                                        <p:cTn id="136" dur="1" fill="hold">
                                          <p:stCondLst>
                                            <p:cond delay="499"/>
                                          </p:stCondLst>
                                        </p:cTn>
                                        <p:tgtEl>
                                          <p:spTgt spid="30"/>
                                        </p:tgtEl>
                                        <p:attrNameLst>
                                          <p:attrName>style.visibility</p:attrName>
                                        </p:attrNameLst>
                                      </p:cBhvr>
                                      <p:to>
                                        <p:strVal val="hidden"/>
                                      </p:to>
                                    </p:set>
                                  </p:childTnLst>
                                </p:cTn>
                              </p:par>
                              <p:par>
                                <p:cTn id="137" presetID="10" presetClass="exit" presetSubtype="0" fill="hold" grpId="1" nodeType="withEffect">
                                  <p:stCondLst>
                                    <p:cond delay="0"/>
                                  </p:stCondLst>
                                  <p:childTnLst>
                                    <p:animEffect transition="out" filter="fade">
                                      <p:cBhvr>
                                        <p:cTn id="138" dur="500"/>
                                        <p:tgtEl>
                                          <p:spTgt spid="31"/>
                                        </p:tgtEl>
                                      </p:cBhvr>
                                    </p:animEffect>
                                    <p:set>
                                      <p:cBhvr>
                                        <p:cTn id="139" dur="1" fill="hold">
                                          <p:stCondLst>
                                            <p:cond delay="499"/>
                                          </p:stCondLst>
                                        </p:cTn>
                                        <p:tgtEl>
                                          <p:spTgt spid="31"/>
                                        </p:tgtEl>
                                        <p:attrNameLst>
                                          <p:attrName>style.visibility</p:attrName>
                                        </p:attrNameLst>
                                      </p:cBhvr>
                                      <p:to>
                                        <p:strVal val="hidden"/>
                                      </p:to>
                                    </p:set>
                                  </p:childTnLst>
                                </p:cTn>
                              </p:par>
                            </p:childTnLst>
                          </p:cTn>
                        </p:par>
                        <p:par>
                          <p:cTn id="140" fill="hold">
                            <p:stCondLst>
                              <p:cond delay="500"/>
                            </p:stCondLst>
                            <p:childTnLst>
                              <p:par>
                                <p:cTn id="141" presetID="10" presetClass="entr" presetSubtype="0" fill="hold" nodeType="afterEffect">
                                  <p:stCondLst>
                                    <p:cond delay="0"/>
                                  </p:stCondLst>
                                  <p:childTnLst>
                                    <p:set>
                                      <p:cBhvr>
                                        <p:cTn id="142" dur="1" fill="hold">
                                          <p:stCondLst>
                                            <p:cond delay="0"/>
                                          </p:stCondLst>
                                        </p:cTn>
                                        <p:tgtEl>
                                          <p:spTgt spid="32"/>
                                        </p:tgtEl>
                                        <p:attrNameLst>
                                          <p:attrName>style.visibility</p:attrName>
                                        </p:attrNameLst>
                                      </p:cBhvr>
                                      <p:to>
                                        <p:strVal val="visible"/>
                                      </p:to>
                                    </p:set>
                                    <p:animEffect transition="in" filter="fade">
                                      <p:cBhvr>
                                        <p:cTn id="143" dur="500"/>
                                        <p:tgtEl>
                                          <p:spTgt spid="32"/>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nodeType="clickEffect">
                                  <p:stCondLst>
                                    <p:cond delay="0"/>
                                  </p:stCondLst>
                                  <p:childTnLst>
                                    <p:set>
                                      <p:cBhvr>
                                        <p:cTn id="147" dur="1" fill="hold">
                                          <p:stCondLst>
                                            <p:cond delay="0"/>
                                          </p:stCondLst>
                                        </p:cTn>
                                        <p:tgtEl>
                                          <p:spTgt spid="1026"/>
                                        </p:tgtEl>
                                        <p:attrNameLst>
                                          <p:attrName>style.visibility</p:attrName>
                                        </p:attrNameLst>
                                      </p:cBhvr>
                                      <p:to>
                                        <p:strVal val="visible"/>
                                      </p:to>
                                    </p:set>
                                    <p:animEffect transition="in" filter="fade">
                                      <p:cBhvr>
                                        <p:cTn id="148" dur="500"/>
                                        <p:tgtEl>
                                          <p:spTgt spid="1026"/>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xit" presetSubtype="0" fill="hold" nodeType="clickEffect">
                                  <p:stCondLst>
                                    <p:cond delay="0"/>
                                  </p:stCondLst>
                                  <p:childTnLst>
                                    <p:animEffect transition="out" filter="fade">
                                      <p:cBhvr>
                                        <p:cTn id="152" dur="500"/>
                                        <p:tgtEl>
                                          <p:spTgt spid="32"/>
                                        </p:tgtEl>
                                      </p:cBhvr>
                                    </p:animEffect>
                                    <p:set>
                                      <p:cBhvr>
                                        <p:cTn id="153" dur="1" fill="hold">
                                          <p:stCondLst>
                                            <p:cond delay="499"/>
                                          </p:stCondLst>
                                        </p:cTn>
                                        <p:tgtEl>
                                          <p:spTgt spid="32"/>
                                        </p:tgtEl>
                                        <p:attrNameLst>
                                          <p:attrName>style.visibility</p:attrName>
                                        </p:attrNameLst>
                                      </p:cBhvr>
                                      <p:to>
                                        <p:strVal val="hidden"/>
                                      </p:to>
                                    </p:set>
                                  </p:childTnLst>
                                </p:cTn>
                              </p:par>
                              <p:par>
                                <p:cTn id="154" presetID="10" presetClass="exit" presetSubtype="0" fill="hold" nodeType="withEffect">
                                  <p:stCondLst>
                                    <p:cond delay="0"/>
                                  </p:stCondLst>
                                  <p:childTnLst>
                                    <p:animEffect transition="out" filter="fade">
                                      <p:cBhvr>
                                        <p:cTn id="155" dur="500"/>
                                        <p:tgtEl>
                                          <p:spTgt spid="1026"/>
                                        </p:tgtEl>
                                      </p:cBhvr>
                                    </p:animEffect>
                                    <p:set>
                                      <p:cBhvr>
                                        <p:cTn id="156" dur="1" fill="hold">
                                          <p:stCondLst>
                                            <p:cond delay="499"/>
                                          </p:stCondLst>
                                        </p:cTn>
                                        <p:tgtEl>
                                          <p:spTgt spid="1026"/>
                                        </p:tgtEl>
                                        <p:attrNameLst>
                                          <p:attrName>style.visibility</p:attrName>
                                        </p:attrNameLst>
                                      </p:cBhvr>
                                      <p:to>
                                        <p:strVal val="hidden"/>
                                      </p:to>
                                    </p:set>
                                  </p:childTnLst>
                                </p:cTn>
                              </p:par>
                            </p:childTnLst>
                          </p:cTn>
                        </p:par>
                        <p:par>
                          <p:cTn id="157" fill="hold">
                            <p:stCondLst>
                              <p:cond delay="500"/>
                            </p:stCondLst>
                            <p:childTnLst>
                              <p:par>
                                <p:cTn id="158" presetID="10" presetClass="entr" presetSubtype="0" fill="hold" nodeType="afterEffect">
                                  <p:stCondLst>
                                    <p:cond delay="0"/>
                                  </p:stCondLst>
                                  <p:childTnLst>
                                    <p:set>
                                      <p:cBhvr>
                                        <p:cTn id="159" dur="1" fill="hold">
                                          <p:stCondLst>
                                            <p:cond delay="0"/>
                                          </p:stCondLst>
                                        </p:cTn>
                                        <p:tgtEl>
                                          <p:spTgt spid="36"/>
                                        </p:tgtEl>
                                        <p:attrNameLst>
                                          <p:attrName>style.visibility</p:attrName>
                                        </p:attrNameLst>
                                      </p:cBhvr>
                                      <p:to>
                                        <p:strVal val="visible"/>
                                      </p:to>
                                    </p:set>
                                    <p:animEffect transition="in" filter="fade">
                                      <p:cBhvr>
                                        <p:cTn id="160" dur="500"/>
                                        <p:tgtEl>
                                          <p:spTgt spid="36"/>
                                        </p:tgtEl>
                                      </p:cBhvr>
                                    </p:animEffect>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nodeType="clickEffect">
                                  <p:stCondLst>
                                    <p:cond delay="0"/>
                                  </p:stCondLst>
                                  <p:childTnLst>
                                    <p:set>
                                      <p:cBhvr>
                                        <p:cTn id="164" dur="1" fill="hold">
                                          <p:stCondLst>
                                            <p:cond delay="0"/>
                                          </p:stCondLst>
                                        </p:cTn>
                                        <p:tgtEl>
                                          <p:spTgt spid="39"/>
                                        </p:tgtEl>
                                        <p:attrNameLst>
                                          <p:attrName>style.visibility</p:attrName>
                                        </p:attrNameLst>
                                      </p:cBhvr>
                                      <p:to>
                                        <p:strVal val="visible"/>
                                      </p:to>
                                    </p:set>
                                    <p:animEffect transition="in" filter="fade">
                                      <p:cBhvr>
                                        <p:cTn id="165" dur="500"/>
                                        <p:tgtEl>
                                          <p:spTgt spid="39"/>
                                        </p:tgtEl>
                                      </p:cBhvr>
                                    </p:animEffect>
                                  </p:childTnLst>
                                </p:cTn>
                              </p:par>
                            </p:childTnLst>
                          </p:cTn>
                        </p:par>
                      </p:childTnLst>
                    </p:cTn>
                  </p:par>
                  <p:par>
                    <p:cTn id="166" fill="hold">
                      <p:stCondLst>
                        <p:cond delay="indefinite"/>
                      </p:stCondLst>
                      <p:childTnLst>
                        <p:par>
                          <p:cTn id="167" fill="hold">
                            <p:stCondLst>
                              <p:cond delay="0"/>
                            </p:stCondLst>
                            <p:childTnLst>
                              <p:par>
                                <p:cTn id="168" presetID="10" presetClass="entr" presetSubtype="0" fill="hold" nodeType="clickEffect">
                                  <p:stCondLst>
                                    <p:cond delay="0"/>
                                  </p:stCondLst>
                                  <p:childTnLst>
                                    <p:set>
                                      <p:cBhvr>
                                        <p:cTn id="169" dur="1" fill="hold">
                                          <p:stCondLst>
                                            <p:cond delay="0"/>
                                          </p:stCondLst>
                                        </p:cTn>
                                        <p:tgtEl>
                                          <p:spTgt spid="41"/>
                                        </p:tgtEl>
                                        <p:attrNameLst>
                                          <p:attrName>style.visibility</p:attrName>
                                        </p:attrNameLst>
                                      </p:cBhvr>
                                      <p:to>
                                        <p:strVal val="visible"/>
                                      </p:to>
                                    </p:set>
                                    <p:animEffect transition="in" filter="fade">
                                      <p:cBhvr>
                                        <p:cTn id="170" dur="500"/>
                                        <p:tgtEl>
                                          <p:spTgt spid="41"/>
                                        </p:tgtEl>
                                      </p:cBhvr>
                                    </p:animEffect>
                                  </p:childTnLst>
                                </p:cTn>
                              </p:par>
                            </p:childTnLst>
                          </p:cTn>
                        </p:par>
                      </p:childTnLst>
                    </p:cTn>
                  </p:par>
                  <p:par>
                    <p:cTn id="171" fill="hold">
                      <p:stCondLst>
                        <p:cond delay="indefinite"/>
                      </p:stCondLst>
                      <p:childTnLst>
                        <p:par>
                          <p:cTn id="172" fill="hold">
                            <p:stCondLst>
                              <p:cond delay="0"/>
                            </p:stCondLst>
                            <p:childTnLst>
                              <p:par>
                                <p:cTn id="173" presetID="53" presetClass="entr" presetSubtype="16" fill="hold" nodeType="clickEffect">
                                  <p:stCondLst>
                                    <p:cond delay="0"/>
                                  </p:stCondLst>
                                  <p:childTnLst>
                                    <p:set>
                                      <p:cBhvr>
                                        <p:cTn id="174" dur="1" fill="hold">
                                          <p:stCondLst>
                                            <p:cond delay="0"/>
                                          </p:stCondLst>
                                        </p:cTn>
                                        <p:tgtEl>
                                          <p:spTgt spid="42"/>
                                        </p:tgtEl>
                                        <p:attrNameLst>
                                          <p:attrName>style.visibility</p:attrName>
                                        </p:attrNameLst>
                                      </p:cBhvr>
                                      <p:to>
                                        <p:strVal val="visible"/>
                                      </p:to>
                                    </p:set>
                                    <p:anim calcmode="lin" valueType="num">
                                      <p:cBhvr>
                                        <p:cTn id="175" dur="500" fill="hold"/>
                                        <p:tgtEl>
                                          <p:spTgt spid="42"/>
                                        </p:tgtEl>
                                        <p:attrNameLst>
                                          <p:attrName>ppt_w</p:attrName>
                                        </p:attrNameLst>
                                      </p:cBhvr>
                                      <p:tavLst>
                                        <p:tav tm="0">
                                          <p:val>
                                            <p:fltVal val="0"/>
                                          </p:val>
                                        </p:tav>
                                        <p:tav tm="100000">
                                          <p:val>
                                            <p:strVal val="#ppt_w"/>
                                          </p:val>
                                        </p:tav>
                                      </p:tavLst>
                                    </p:anim>
                                    <p:anim calcmode="lin" valueType="num">
                                      <p:cBhvr>
                                        <p:cTn id="176" dur="500" fill="hold"/>
                                        <p:tgtEl>
                                          <p:spTgt spid="42"/>
                                        </p:tgtEl>
                                        <p:attrNameLst>
                                          <p:attrName>ppt_h</p:attrName>
                                        </p:attrNameLst>
                                      </p:cBhvr>
                                      <p:tavLst>
                                        <p:tav tm="0">
                                          <p:val>
                                            <p:fltVal val="0"/>
                                          </p:val>
                                        </p:tav>
                                        <p:tav tm="100000">
                                          <p:val>
                                            <p:strVal val="#ppt_h"/>
                                          </p:val>
                                        </p:tav>
                                      </p:tavLst>
                                    </p:anim>
                                    <p:animEffect transition="in" filter="fade">
                                      <p:cBhvr>
                                        <p:cTn id="177" dur="500"/>
                                        <p:tgtEl>
                                          <p:spTgt spid="42"/>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xit" presetSubtype="0" fill="hold" nodeType="clickEffect">
                                  <p:stCondLst>
                                    <p:cond delay="0"/>
                                  </p:stCondLst>
                                  <p:childTnLst>
                                    <p:animEffect transition="out" filter="fade">
                                      <p:cBhvr>
                                        <p:cTn id="181" dur="500"/>
                                        <p:tgtEl>
                                          <p:spTgt spid="42"/>
                                        </p:tgtEl>
                                      </p:cBhvr>
                                    </p:animEffect>
                                    <p:set>
                                      <p:cBhvr>
                                        <p:cTn id="182" dur="1" fill="hold">
                                          <p:stCondLst>
                                            <p:cond delay="499"/>
                                          </p:stCondLst>
                                        </p:cTn>
                                        <p:tgtEl>
                                          <p:spTgt spid="42"/>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presetID="10" presetClass="exit" presetSubtype="0" fill="hold" nodeType="clickEffect">
                                  <p:stCondLst>
                                    <p:cond delay="0"/>
                                  </p:stCondLst>
                                  <p:childTnLst>
                                    <p:animEffect transition="out" filter="fade">
                                      <p:cBhvr>
                                        <p:cTn id="186" dur="500"/>
                                        <p:tgtEl>
                                          <p:spTgt spid="36"/>
                                        </p:tgtEl>
                                      </p:cBhvr>
                                    </p:animEffect>
                                    <p:set>
                                      <p:cBhvr>
                                        <p:cTn id="187" dur="1" fill="hold">
                                          <p:stCondLst>
                                            <p:cond delay="499"/>
                                          </p:stCondLst>
                                        </p:cTn>
                                        <p:tgtEl>
                                          <p:spTgt spid="36"/>
                                        </p:tgtEl>
                                        <p:attrNameLst>
                                          <p:attrName>style.visibility</p:attrName>
                                        </p:attrNameLst>
                                      </p:cBhvr>
                                      <p:to>
                                        <p:strVal val="hidden"/>
                                      </p:to>
                                    </p:set>
                                  </p:childTnLst>
                                </p:cTn>
                              </p:par>
                            </p:childTnLst>
                          </p:cTn>
                        </p:par>
                        <p:par>
                          <p:cTn id="188" fill="hold">
                            <p:stCondLst>
                              <p:cond delay="500"/>
                            </p:stCondLst>
                            <p:childTnLst>
                              <p:par>
                                <p:cTn id="189" presetID="10" presetClass="entr" presetSubtype="0" fill="hold" grpId="0" nodeType="afterEffect">
                                  <p:stCondLst>
                                    <p:cond delay="0"/>
                                  </p:stCondLst>
                                  <p:childTnLst>
                                    <p:set>
                                      <p:cBhvr>
                                        <p:cTn id="190" dur="1" fill="hold">
                                          <p:stCondLst>
                                            <p:cond delay="0"/>
                                          </p:stCondLst>
                                        </p:cTn>
                                        <p:tgtEl>
                                          <p:spTgt spid="37"/>
                                        </p:tgtEl>
                                        <p:attrNameLst>
                                          <p:attrName>style.visibility</p:attrName>
                                        </p:attrNameLst>
                                      </p:cBhvr>
                                      <p:to>
                                        <p:strVal val="visible"/>
                                      </p:to>
                                    </p:set>
                                    <p:animEffect transition="in" filter="fade">
                                      <p:cBhvr>
                                        <p:cTn id="191" dur="500"/>
                                        <p:tgtEl>
                                          <p:spTgt spid="37"/>
                                        </p:tgtEl>
                                      </p:cBhvr>
                                    </p:animEffect>
                                  </p:childTnLst>
                                </p:cTn>
                              </p:par>
                            </p:childTnLst>
                          </p:cTn>
                        </p:par>
                      </p:childTnLst>
                    </p:cTn>
                  </p:par>
                  <p:par>
                    <p:cTn id="192" fill="hold">
                      <p:stCondLst>
                        <p:cond delay="indefinite"/>
                      </p:stCondLst>
                      <p:childTnLst>
                        <p:par>
                          <p:cTn id="193" fill="hold">
                            <p:stCondLst>
                              <p:cond delay="0"/>
                            </p:stCondLst>
                            <p:childTnLst>
                              <p:par>
                                <p:cTn id="194" presetID="10" presetClass="exit" presetSubtype="0" fill="hold" nodeType="clickEffect">
                                  <p:stCondLst>
                                    <p:cond delay="0"/>
                                  </p:stCondLst>
                                  <p:childTnLst>
                                    <p:animEffect transition="out" filter="fade">
                                      <p:cBhvr>
                                        <p:cTn id="195" dur="500"/>
                                        <p:tgtEl>
                                          <p:spTgt spid="39"/>
                                        </p:tgtEl>
                                      </p:cBhvr>
                                    </p:animEffect>
                                    <p:set>
                                      <p:cBhvr>
                                        <p:cTn id="196" dur="1" fill="hold">
                                          <p:stCondLst>
                                            <p:cond delay="499"/>
                                          </p:stCondLst>
                                        </p:cTn>
                                        <p:tgtEl>
                                          <p:spTgt spid="39"/>
                                        </p:tgtEl>
                                        <p:attrNameLst>
                                          <p:attrName>style.visibility</p:attrName>
                                        </p:attrNameLst>
                                      </p:cBhvr>
                                      <p:to>
                                        <p:strVal val="hidden"/>
                                      </p:to>
                                    </p:set>
                                  </p:childTnLst>
                                </p:cTn>
                              </p:par>
                            </p:childTnLst>
                          </p:cTn>
                        </p:par>
                        <p:par>
                          <p:cTn id="197" fill="hold">
                            <p:stCondLst>
                              <p:cond delay="500"/>
                            </p:stCondLst>
                            <p:childTnLst>
                              <p:par>
                                <p:cTn id="198" presetID="10" presetClass="entr" presetSubtype="0" fill="hold" grpId="0" nodeType="afterEffect">
                                  <p:stCondLst>
                                    <p:cond delay="0"/>
                                  </p:stCondLst>
                                  <p:childTnLst>
                                    <p:set>
                                      <p:cBhvr>
                                        <p:cTn id="199" dur="1" fill="hold">
                                          <p:stCondLst>
                                            <p:cond delay="0"/>
                                          </p:stCondLst>
                                        </p:cTn>
                                        <p:tgtEl>
                                          <p:spTgt spid="38"/>
                                        </p:tgtEl>
                                        <p:attrNameLst>
                                          <p:attrName>style.visibility</p:attrName>
                                        </p:attrNameLst>
                                      </p:cBhvr>
                                      <p:to>
                                        <p:strVal val="visible"/>
                                      </p:to>
                                    </p:set>
                                    <p:animEffect transition="in" filter="fade">
                                      <p:cBhvr>
                                        <p:cTn id="200" dur="500"/>
                                        <p:tgtEl>
                                          <p:spTgt spid="38"/>
                                        </p:tgtEl>
                                      </p:cBhvr>
                                    </p:animEffect>
                                  </p:childTnLst>
                                </p:cTn>
                              </p:par>
                            </p:childTnLst>
                          </p:cTn>
                        </p:par>
                      </p:childTnLst>
                    </p:cTn>
                  </p:par>
                  <p:par>
                    <p:cTn id="201" fill="hold">
                      <p:stCondLst>
                        <p:cond delay="indefinite"/>
                      </p:stCondLst>
                      <p:childTnLst>
                        <p:par>
                          <p:cTn id="202" fill="hold">
                            <p:stCondLst>
                              <p:cond delay="0"/>
                            </p:stCondLst>
                            <p:childTnLst>
                              <p:par>
                                <p:cTn id="203" presetID="10" presetClass="exit" presetSubtype="0" fill="hold" nodeType="clickEffect">
                                  <p:stCondLst>
                                    <p:cond delay="0"/>
                                  </p:stCondLst>
                                  <p:childTnLst>
                                    <p:animEffect transition="out" filter="fade">
                                      <p:cBhvr>
                                        <p:cTn id="204" dur="500"/>
                                        <p:tgtEl>
                                          <p:spTgt spid="41"/>
                                        </p:tgtEl>
                                      </p:cBhvr>
                                    </p:animEffect>
                                    <p:set>
                                      <p:cBhvr>
                                        <p:cTn id="205" dur="1" fill="hold">
                                          <p:stCondLst>
                                            <p:cond delay="499"/>
                                          </p:stCondLst>
                                        </p:cTn>
                                        <p:tgtEl>
                                          <p:spTgt spid="41"/>
                                        </p:tgtEl>
                                        <p:attrNameLst>
                                          <p:attrName>style.visibility</p:attrName>
                                        </p:attrNameLst>
                                      </p:cBhvr>
                                      <p:to>
                                        <p:strVal val="hidden"/>
                                      </p:to>
                                    </p:set>
                                  </p:childTnLst>
                                </p:cTn>
                              </p:par>
                            </p:childTnLst>
                          </p:cTn>
                        </p:par>
                        <p:par>
                          <p:cTn id="206" fill="hold">
                            <p:stCondLst>
                              <p:cond delay="500"/>
                            </p:stCondLst>
                            <p:childTnLst>
                              <p:par>
                                <p:cTn id="207" presetID="10" presetClass="entr" presetSubtype="0" fill="hold" grpId="0" nodeType="afterEffect">
                                  <p:stCondLst>
                                    <p:cond delay="0"/>
                                  </p:stCondLst>
                                  <p:childTnLst>
                                    <p:set>
                                      <p:cBhvr>
                                        <p:cTn id="208" dur="1" fill="hold">
                                          <p:stCondLst>
                                            <p:cond delay="0"/>
                                          </p:stCondLst>
                                        </p:cTn>
                                        <p:tgtEl>
                                          <p:spTgt spid="40"/>
                                        </p:tgtEl>
                                        <p:attrNameLst>
                                          <p:attrName>style.visibility</p:attrName>
                                        </p:attrNameLst>
                                      </p:cBhvr>
                                      <p:to>
                                        <p:strVal val="visible"/>
                                      </p:to>
                                    </p:set>
                                    <p:animEffect transition="in" filter="fade">
                                      <p:cBhvr>
                                        <p:cTn id="20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5" grpId="0" animBg="1"/>
      <p:bldP spid="16" grpId="0" animBg="1"/>
      <p:bldP spid="29" grpId="0" animBg="1"/>
      <p:bldP spid="29" grpId="1" animBg="1"/>
      <p:bldP spid="30" grpId="0" animBg="1"/>
      <p:bldP spid="30" grpId="1" animBg="1"/>
      <p:bldP spid="31" grpId="0" animBg="1"/>
      <p:bldP spid="31" grpId="1" animBg="1"/>
      <p:bldP spid="38" grpId="0"/>
      <p:bldP spid="4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B9CDE9F-166D-3701-542D-8CB326D6EAB2}"/>
              </a:ext>
            </a:extLst>
          </p:cNvPr>
          <p:cNvSpPr txBox="1">
            <a:spLocks/>
          </p:cNvSpPr>
          <p:nvPr/>
        </p:nvSpPr>
        <p:spPr>
          <a:xfrm>
            <a:off x="146722" y="243948"/>
            <a:ext cx="5988490" cy="6370104"/>
          </a:xfrm>
          <a:prstGeom prst="rect">
            <a:avLst/>
          </a:prstGeom>
          <a:solidFill>
            <a:srgbClr val="FFFFFF"/>
          </a:solidFill>
          <a:ln w="76200">
            <a:solidFill>
              <a:srgbClr val="13131F"/>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Book Antiqua" panose="02040602050305030304" pitchFamily="18" charset="0"/>
                <a:ea typeface="+mj-ea"/>
                <a:cs typeface="+mj-cs"/>
              </a:defRPr>
            </a:lvl1pPr>
          </a:lstStyle>
          <a:p>
            <a:endParaRPr lang="en-US" sz="5400" dirty="0">
              <a:solidFill>
                <a:srgbClr val="FFFFFF"/>
              </a:solidFill>
              <a:latin typeface="Abadi" panose="020B0604020104020204" pitchFamily="34" charset="0"/>
            </a:endParaRPr>
          </a:p>
        </p:txBody>
      </p:sp>
      <p:sp>
        <p:nvSpPr>
          <p:cNvPr id="5" name="Title 4"/>
          <p:cNvSpPr>
            <a:spLocks noGrp="1"/>
          </p:cNvSpPr>
          <p:nvPr>
            <p:ph type="title"/>
          </p:nvPr>
        </p:nvSpPr>
        <p:spPr>
          <a:xfrm>
            <a:off x="6109498" y="908344"/>
            <a:ext cx="5244301" cy="1538130"/>
          </a:xfrm>
        </p:spPr>
        <p:txBody>
          <a:bodyPr vert="horz" lIns="91440" tIns="45720" rIns="91440" bIns="45720" rtlCol="0" anchor="ctr">
            <a:normAutofit/>
          </a:bodyPr>
          <a:lstStyle/>
          <a:p>
            <a:r>
              <a:rPr lang="en-US">
                <a:latin typeface="+mj-lt"/>
              </a:rPr>
              <a:t>    </a:t>
            </a:r>
          </a:p>
        </p:txBody>
      </p:sp>
      <p:pic>
        <p:nvPicPr>
          <p:cNvPr id="3078" name="Picture 6" descr="Related image">
            <a:extLst>
              <a:ext uri="{FF2B5EF4-FFF2-40B4-BE49-F238E27FC236}">
                <a16:creationId xmlns:a16="http://schemas.microsoft.com/office/drawing/2014/main" id="{F5436E7E-660A-4F62-B994-0F5403500AB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76897" y="696278"/>
            <a:ext cx="5728140" cy="572814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4A0DE658-7114-C8EC-1C0B-93DCE7545C30}"/>
              </a:ext>
            </a:extLst>
          </p:cNvPr>
          <p:cNvSpPr txBox="1">
            <a:spLocks/>
          </p:cNvSpPr>
          <p:nvPr/>
        </p:nvSpPr>
        <p:spPr>
          <a:xfrm>
            <a:off x="6507480" y="243948"/>
            <a:ext cx="5367019" cy="2590692"/>
          </a:xfrm>
          <a:prstGeom prst="rect">
            <a:avLst/>
          </a:prstGeom>
          <a:solidFill>
            <a:srgbClr val="404064"/>
          </a:solidFill>
          <a:ln w="76200">
            <a:solidFill>
              <a:srgbClr val="13131F"/>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Book Antiqua" panose="02040602050305030304" pitchFamily="18" charset="0"/>
                <a:ea typeface="+mj-ea"/>
                <a:cs typeface="+mj-cs"/>
              </a:defRPr>
            </a:lvl1pPr>
          </a:lstStyle>
          <a:p>
            <a:r>
              <a:rPr lang="en-US" sz="5400" dirty="0">
                <a:solidFill>
                  <a:srgbClr val="FFFFFF"/>
                </a:solidFill>
                <a:latin typeface="Abadi" panose="020B0604020104020204" pitchFamily="34" charset="0"/>
              </a:rPr>
              <a:t>Not sure if you need a citation?</a:t>
            </a:r>
          </a:p>
        </p:txBody>
      </p:sp>
      <p:sp>
        <p:nvSpPr>
          <p:cNvPr id="8" name="Title 1">
            <a:extLst>
              <a:ext uri="{FF2B5EF4-FFF2-40B4-BE49-F238E27FC236}">
                <a16:creationId xmlns:a16="http://schemas.microsoft.com/office/drawing/2014/main" id="{187E15BD-B636-15F0-1BD6-1E47B991C696}"/>
              </a:ext>
            </a:extLst>
          </p:cNvPr>
          <p:cNvSpPr txBox="1">
            <a:spLocks/>
          </p:cNvSpPr>
          <p:nvPr/>
        </p:nvSpPr>
        <p:spPr>
          <a:xfrm>
            <a:off x="6507480" y="3110870"/>
            <a:ext cx="5367019" cy="3503182"/>
          </a:xfrm>
          <a:prstGeom prst="rect">
            <a:avLst/>
          </a:prstGeom>
          <a:solidFill>
            <a:srgbClr val="9393BB"/>
          </a:solidFill>
          <a:ln w="76200">
            <a:solidFill>
              <a:srgbClr val="13131F"/>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Book Antiqua" panose="02040602050305030304" pitchFamily="18" charset="0"/>
                <a:ea typeface="+mj-ea"/>
                <a:cs typeface="+mj-cs"/>
              </a:defRPr>
            </a:lvl1pPr>
          </a:lstStyle>
          <a:p>
            <a:r>
              <a:rPr lang="en-US" sz="9600" b="1" dirty="0">
                <a:solidFill>
                  <a:srgbClr val="13131F"/>
                </a:solidFill>
                <a:latin typeface="Abadi" panose="020B0604020104020204" pitchFamily="34" charset="0"/>
              </a:rPr>
              <a:t>CITE ANYWAY!</a:t>
            </a:r>
          </a:p>
        </p:txBody>
      </p:sp>
    </p:spTree>
    <p:extLst>
      <p:ext uri="{BB962C8B-B14F-4D97-AF65-F5344CB8AC3E}">
        <p14:creationId xmlns:p14="http://schemas.microsoft.com/office/powerpoint/2010/main" val="56846468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 calcmode="lin" valueType="num">
                                      <p:cBhvr>
                                        <p:cTn id="12"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   </a:t>
            </a:r>
          </a:p>
        </p:txBody>
      </p:sp>
      <p:pic>
        <p:nvPicPr>
          <p:cNvPr id="4" name="Picture 3">
            <a:extLst>
              <a:ext uri="{FF2B5EF4-FFF2-40B4-BE49-F238E27FC236}">
                <a16:creationId xmlns:a16="http://schemas.microsoft.com/office/drawing/2014/main" id="{85A5BFB5-C479-798B-8974-3E0A43670071}"/>
              </a:ext>
            </a:extLst>
          </p:cNvPr>
          <p:cNvPicPr>
            <a:picLocks noChangeAspect="1"/>
          </p:cNvPicPr>
          <p:nvPr/>
        </p:nvPicPr>
        <p:blipFill rotWithShape="1">
          <a:blip r:embed="rId2">
            <a:alphaModFix amt="65000"/>
          </a:blip>
          <a:srcRect l="751" t="29503" r="751"/>
          <a:stretch/>
        </p:blipFill>
        <p:spPr>
          <a:xfrm>
            <a:off x="533400" y="531495"/>
            <a:ext cx="11125200" cy="5623560"/>
          </a:xfrm>
          <a:prstGeom prst="rect">
            <a:avLst/>
          </a:prstGeom>
        </p:spPr>
      </p:pic>
      <p:sp>
        <p:nvSpPr>
          <p:cNvPr id="3" name="Content Placeholder 2"/>
          <p:cNvSpPr>
            <a:spLocks noGrp="1"/>
          </p:cNvSpPr>
          <p:nvPr>
            <p:ph idx="1"/>
          </p:nvPr>
        </p:nvSpPr>
        <p:spPr>
          <a:xfrm>
            <a:off x="944880" y="914401"/>
            <a:ext cx="10119360" cy="4754879"/>
          </a:xfrm>
          <a:solidFill>
            <a:srgbClr val="E8E8F0">
              <a:alpha val="31000"/>
            </a:srgbClr>
          </a:solidFill>
        </p:spPr>
        <p:txBody>
          <a:bodyPr anchor="ctr">
            <a:noAutofit/>
          </a:bodyPr>
          <a:lstStyle/>
          <a:p>
            <a:pPr marL="0" indent="0" algn="ctr">
              <a:buNone/>
            </a:pPr>
            <a:r>
              <a:rPr lang="en-CA" sz="9600" b="1" dirty="0">
                <a:solidFill>
                  <a:srgbClr val="13131F"/>
                </a:solidFill>
                <a:latin typeface="Courier New" panose="02070309020205020404" pitchFamily="49" charset="0"/>
                <a:cs typeface="Courier New" panose="02070309020205020404" pitchFamily="49" charset="0"/>
              </a:rPr>
              <a:t>HOW TO CITE</a:t>
            </a:r>
          </a:p>
        </p:txBody>
      </p:sp>
    </p:spTree>
    <p:extLst>
      <p:ext uri="{BB962C8B-B14F-4D97-AF65-F5344CB8AC3E}">
        <p14:creationId xmlns:p14="http://schemas.microsoft.com/office/powerpoint/2010/main" val="426608513"/>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F047D900-242F-40F2-B067-7EFE3E0C37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439" t="972" r="8236" b="-280"/>
          <a:stretch/>
        </p:blipFill>
        <p:spPr bwMode="auto">
          <a:xfrm>
            <a:off x="321730" y="316134"/>
            <a:ext cx="7058307" cy="410739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C8ECBC68-816F-407C-B7AA-DA0DA009D0E0}"/>
              </a:ext>
            </a:extLst>
          </p:cNvPr>
          <p:cNvSpPr>
            <a:spLocks noGrp="1"/>
          </p:cNvSpPr>
          <p:nvPr>
            <p:ph type="title"/>
          </p:nvPr>
        </p:nvSpPr>
        <p:spPr>
          <a:xfrm>
            <a:off x="321732" y="4571999"/>
            <a:ext cx="7058306" cy="1964266"/>
          </a:xfrm>
          <a:solidFill>
            <a:srgbClr val="404064"/>
          </a:solidFill>
        </p:spPr>
        <p:txBody>
          <a:bodyPr vert="horz" lIns="91440" tIns="45720" rIns="91440" bIns="45720" rtlCol="0" anchor="ctr">
            <a:normAutofit/>
          </a:bodyPr>
          <a:lstStyle/>
          <a:p>
            <a:pPr algn="ctr"/>
            <a:r>
              <a:rPr lang="en-US" sz="7200" dirty="0">
                <a:solidFill>
                  <a:srgbClr val="FFFFFF"/>
                </a:solidFill>
                <a:latin typeface="Abadi" panose="020B0604020104020204" pitchFamily="34" charset="0"/>
              </a:rPr>
              <a:t>QUOTES </a:t>
            </a:r>
          </a:p>
        </p:txBody>
      </p:sp>
      <p:sp>
        <p:nvSpPr>
          <p:cNvPr id="5" name="Content Placeholder 4">
            <a:extLst>
              <a:ext uri="{FF2B5EF4-FFF2-40B4-BE49-F238E27FC236}">
                <a16:creationId xmlns:a16="http://schemas.microsoft.com/office/drawing/2014/main" id="{D06B20E1-7680-4FA9-BBCA-C4D8CA9D3871}"/>
              </a:ext>
            </a:extLst>
          </p:cNvPr>
          <p:cNvSpPr>
            <a:spLocks noGrp="1"/>
          </p:cNvSpPr>
          <p:nvPr>
            <p:ph sz="half" idx="2"/>
          </p:nvPr>
        </p:nvSpPr>
        <p:spPr>
          <a:xfrm>
            <a:off x="7528841" y="321732"/>
            <a:ext cx="4335612" cy="6214533"/>
          </a:xfrm>
          <a:solidFill>
            <a:srgbClr val="25253B"/>
          </a:solidFill>
        </p:spPr>
        <p:txBody>
          <a:bodyPr vert="horz" lIns="91440" tIns="45720" rIns="91440" bIns="45720" rtlCol="0" anchor="ctr">
            <a:normAutofit/>
          </a:bodyPr>
          <a:lstStyle/>
          <a:p>
            <a:pPr marL="0" indent="0" algn="ctr">
              <a:buNone/>
            </a:pPr>
            <a:r>
              <a:rPr lang="en-US" sz="3200" dirty="0" err="1">
                <a:solidFill>
                  <a:srgbClr val="FFFFFF"/>
                </a:solidFill>
                <a:latin typeface="Abadi" panose="020B0604020104020204" pitchFamily="34" charset="0"/>
              </a:rPr>
              <a:t>Heilmann</a:t>
            </a:r>
            <a:r>
              <a:rPr lang="en-US" sz="3200" dirty="0">
                <a:solidFill>
                  <a:srgbClr val="FFFFFF"/>
                </a:solidFill>
                <a:latin typeface="Abadi" panose="020B0604020104020204" pitchFamily="34" charset="0"/>
              </a:rPr>
              <a:t> [1, p. 45] argues that “Java is to JavaScript what car is to Carpet.”</a:t>
            </a:r>
          </a:p>
          <a:p>
            <a:pPr algn="ctr"/>
            <a:endParaRPr lang="en-US" sz="2400" dirty="0">
              <a:solidFill>
                <a:srgbClr val="FFFFFF"/>
              </a:solidFill>
              <a:latin typeface="Abadi" panose="020B0604020104020204" pitchFamily="34" charset="0"/>
            </a:endParaRPr>
          </a:p>
          <a:p>
            <a:pPr marL="0" indent="0" algn="ctr">
              <a:buNone/>
            </a:pPr>
            <a:endParaRPr lang="en-US" sz="2400" dirty="0">
              <a:solidFill>
                <a:srgbClr val="FFFFFF"/>
              </a:solidFill>
              <a:latin typeface="Abadi" panose="020B0604020104020204" pitchFamily="34" charset="0"/>
            </a:endParaRPr>
          </a:p>
          <a:p>
            <a:pPr marL="0" indent="0" algn="ctr">
              <a:buNone/>
            </a:pPr>
            <a:endParaRPr lang="en-US" sz="2400" dirty="0">
              <a:solidFill>
                <a:srgbClr val="FFFFFF"/>
              </a:solidFill>
              <a:latin typeface="Abadi" panose="020B0604020104020204" pitchFamily="34" charset="0"/>
            </a:endParaRPr>
          </a:p>
          <a:p>
            <a:pPr marL="0" indent="0" algn="ctr">
              <a:buNone/>
            </a:pPr>
            <a:r>
              <a:rPr lang="en-US" sz="3200" dirty="0" err="1">
                <a:solidFill>
                  <a:srgbClr val="FFFFFF"/>
                </a:solidFill>
                <a:latin typeface="Abadi" panose="020B0604020104020204" pitchFamily="34" charset="0"/>
              </a:rPr>
              <a:t>Heilmann</a:t>
            </a:r>
            <a:r>
              <a:rPr lang="en-US" sz="3200" dirty="0">
                <a:solidFill>
                  <a:srgbClr val="FFFFFF"/>
                </a:solidFill>
                <a:latin typeface="Abadi" panose="020B0604020104020204" pitchFamily="34" charset="0"/>
              </a:rPr>
              <a:t> argues that “Java is to JavaScript what car is to Carpet” [1, p. 45].</a:t>
            </a:r>
            <a:endParaRPr lang="en-US" sz="2400" dirty="0">
              <a:solidFill>
                <a:srgbClr val="FFFFFF"/>
              </a:solidFill>
              <a:latin typeface="Abadi" panose="020B0604020104020204" pitchFamily="34" charset="0"/>
            </a:endParaRPr>
          </a:p>
          <a:p>
            <a:endParaRPr lang="en-US" sz="2000" dirty="0">
              <a:solidFill>
                <a:srgbClr val="FFFFFF"/>
              </a:solidFill>
              <a:latin typeface="Abadi" panose="020B0604020104020204" pitchFamily="34" charset="0"/>
            </a:endParaRPr>
          </a:p>
        </p:txBody>
      </p:sp>
      <p:cxnSp>
        <p:nvCxnSpPr>
          <p:cNvPr id="7" name="Straight Connector 6">
            <a:extLst>
              <a:ext uri="{FF2B5EF4-FFF2-40B4-BE49-F238E27FC236}">
                <a16:creationId xmlns:a16="http://schemas.microsoft.com/office/drawing/2014/main" id="{44A8E10C-9318-4406-8C45-1C8FE3D4EE6F}"/>
              </a:ext>
            </a:extLst>
          </p:cNvPr>
          <p:cNvCxnSpPr>
            <a:cxnSpLocks/>
          </p:cNvCxnSpPr>
          <p:nvPr/>
        </p:nvCxnSpPr>
        <p:spPr>
          <a:xfrm>
            <a:off x="7528841" y="3297564"/>
            <a:ext cx="433561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2181B71-2F61-4290-BD34-5AF4296C5413}"/>
              </a:ext>
            </a:extLst>
          </p:cNvPr>
          <p:cNvSpPr/>
          <p:nvPr/>
        </p:nvSpPr>
        <p:spPr>
          <a:xfrm>
            <a:off x="9382060" y="2980489"/>
            <a:ext cx="629174" cy="59141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dirty="0">
                <a:solidFill>
                  <a:srgbClr val="404040"/>
                </a:solidFill>
                <a:latin typeface="Abadi" panose="020B0604020104020204" pitchFamily="34" charset="0"/>
              </a:rPr>
              <a:t>or</a:t>
            </a:r>
            <a:endParaRPr lang="en-CA" dirty="0">
              <a:solidFill>
                <a:srgbClr val="404040"/>
              </a:solidFill>
              <a:latin typeface="Abadi" panose="020B0604020104020204" pitchFamily="34" charset="0"/>
            </a:endParaRPr>
          </a:p>
        </p:txBody>
      </p:sp>
      <p:sp>
        <p:nvSpPr>
          <p:cNvPr id="9" name="Rectangle: Rounded Corners 8">
            <a:extLst>
              <a:ext uri="{FF2B5EF4-FFF2-40B4-BE49-F238E27FC236}">
                <a16:creationId xmlns:a16="http://schemas.microsoft.com/office/drawing/2014/main" id="{4E6300DB-5B90-402E-8D98-AF1687BA8130}"/>
              </a:ext>
            </a:extLst>
          </p:cNvPr>
          <p:cNvSpPr/>
          <p:nvPr/>
        </p:nvSpPr>
        <p:spPr>
          <a:xfrm>
            <a:off x="9688047" y="631371"/>
            <a:ext cx="1752839" cy="591411"/>
          </a:xfrm>
          <a:prstGeom prst="roundRect">
            <a:avLst/>
          </a:prstGeom>
          <a:solidFill>
            <a:srgbClr val="AFE1EF">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Rounded Corners 14">
            <a:extLst>
              <a:ext uri="{FF2B5EF4-FFF2-40B4-BE49-F238E27FC236}">
                <a16:creationId xmlns:a16="http://schemas.microsoft.com/office/drawing/2014/main" id="{D33B86AC-8775-4E3E-828C-7A981A434C92}"/>
              </a:ext>
            </a:extLst>
          </p:cNvPr>
          <p:cNvSpPr/>
          <p:nvPr/>
        </p:nvSpPr>
        <p:spPr>
          <a:xfrm>
            <a:off x="7943808" y="631371"/>
            <a:ext cx="1752839" cy="591411"/>
          </a:xfrm>
          <a:prstGeom prst="roundRect">
            <a:avLst/>
          </a:prstGeom>
          <a:solidFill>
            <a:srgbClr val="AFE1EF">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Rounded Corners 15">
            <a:extLst>
              <a:ext uri="{FF2B5EF4-FFF2-40B4-BE49-F238E27FC236}">
                <a16:creationId xmlns:a16="http://schemas.microsoft.com/office/drawing/2014/main" id="{F8343728-3457-4A85-80BF-CB8507985AE9}"/>
              </a:ext>
            </a:extLst>
          </p:cNvPr>
          <p:cNvSpPr/>
          <p:nvPr/>
        </p:nvSpPr>
        <p:spPr>
          <a:xfrm>
            <a:off x="8811627" y="5258426"/>
            <a:ext cx="1752839" cy="591411"/>
          </a:xfrm>
          <a:prstGeom prst="roundRect">
            <a:avLst/>
          </a:prstGeom>
          <a:solidFill>
            <a:srgbClr val="AFE1EF">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Rounded Corners 16">
            <a:extLst>
              <a:ext uri="{FF2B5EF4-FFF2-40B4-BE49-F238E27FC236}">
                <a16:creationId xmlns:a16="http://schemas.microsoft.com/office/drawing/2014/main" id="{6A833797-33D6-40AA-A52E-D39CE147228A}"/>
              </a:ext>
            </a:extLst>
          </p:cNvPr>
          <p:cNvSpPr/>
          <p:nvPr/>
        </p:nvSpPr>
        <p:spPr>
          <a:xfrm>
            <a:off x="7769636" y="3868999"/>
            <a:ext cx="1752839" cy="591411"/>
          </a:xfrm>
          <a:prstGeom prst="roundRect">
            <a:avLst/>
          </a:prstGeom>
          <a:solidFill>
            <a:srgbClr val="AFE1EF">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Arrow: Right 9">
            <a:extLst>
              <a:ext uri="{FF2B5EF4-FFF2-40B4-BE49-F238E27FC236}">
                <a16:creationId xmlns:a16="http://schemas.microsoft.com/office/drawing/2014/main" id="{BBB2B6A2-E59A-4D6C-AB60-E1F80C6B288A}"/>
              </a:ext>
            </a:extLst>
          </p:cNvPr>
          <p:cNvSpPr/>
          <p:nvPr/>
        </p:nvSpPr>
        <p:spPr>
          <a:xfrm>
            <a:off x="3036126" y="3614640"/>
            <a:ext cx="4616020" cy="2786159"/>
          </a:xfrm>
          <a:prstGeom prst="rightArrow">
            <a:avLst/>
          </a:prstGeom>
          <a:solidFill>
            <a:srgbClr val="FFE9A3"/>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tx1"/>
                </a:solidFill>
                <a:latin typeface="Abadi" panose="020B0604020104020204" pitchFamily="34" charset="0"/>
              </a:rPr>
              <a:t>COMMON APPROACH</a:t>
            </a:r>
          </a:p>
        </p:txBody>
      </p:sp>
    </p:spTree>
    <p:extLst>
      <p:ext uri="{BB962C8B-B14F-4D97-AF65-F5344CB8AC3E}">
        <p14:creationId xmlns:p14="http://schemas.microsoft.com/office/powerpoint/2010/main" val="25120094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15"/>
                                        </p:tgtEl>
                                      </p:cBhvr>
                                    </p:animEffect>
                                    <p:set>
                                      <p:cBhvr>
                                        <p:cTn id="25" dur="1" fill="hold">
                                          <p:stCondLst>
                                            <p:cond delay="499"/>
                                          </p:stCondLst>
                                        </p:cTn>
                                        <p:tgtEl>
                                          <p:spTgt spid="15"/>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5">
                                            <p:txEl>
                                              <p:pRg st="4" end="4"/>
                                            </p:txEl>
                                          </p:spTgt>
                                        </p:tgtEl>
                                        <p:attrNameLst>
                                          <p:attrName>style.visibility</p:attrName>
                                        </p:attrNameLst>
                                      </p:cBhvr>
                                      <p:to>
                                        <p:strVal val="visible"/>
                                      </p:to>
                                    </p:set>
                                    <p:animEffect transition="in" filter="fade">
                                      <p:cBhvr>
                                        <p:cTn id="33" dur="500"/>
                                        <p:tgtEl>
                                          <p:spTgt spid="5">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ipe(left)">
                                      <p:cBhvr>
                                        <p:cTn id="4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5" grpId="0" animBg="1"/>
      <p:bldP spid="15" grpId="1" animBg="1"/>
      <p:bldP spid="16" grpId="0" animBg="1"/>
      <p:bldP spid="17" grpId="0" animBg="1"/>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678991-E4B7-46C3-91D6-8312E2EF32BD}"/>
              </a:ext>
            </a:extLst>
          </p:cNvPr>
          <p:cNvSpPr>
            <a:spLocks noGrp="1"/>
          </p:cNvSpPr>
          <p:nvPr>
            <p:ph type="title"/>
          </p:nvPr>
        </p:nvSpPr>
        <p:spPr>
          <a:xfrm>
            <a:off x="838200" y="963877"/>
            <a:ext cx="3494362" cy="4930246"/>
          </a:xfrm>
        </p:spPr>
        <p:txBody>
          <a:bodyPr>
            <a:normAutofit/>
          </a:bodyPr>
          <a:lstStyle/>
          <a:p>
            <a:pPr algn="r"/>
            <a:r>
              <a:rPr lang="en-CA" dirty="0">
                <a:solidFill>
                  <a:schemeClr val="accent1"/>
                </a:solidFill>
              </a:rPr>
              <a:t>Does the text span over two pages?</a:t>
            </a:r>
          </a:p>
        </p:txBody>
      </p:sp>
      <p:sp>
        <p:nvSpPr>
          <p:cNvPr id="6" name="Content Placeholder 5">
            <a:extLst>
              <a:ext uri="{FF2B5EF4-FFF2-40B4-BE49-F238E27FC236}">
                <a16:creationId xmlns:a16="http://schemas.microsoft.com/office/drawing/2014/main" id="{4E9926C0-0F9F-40D0-846E-7BE87F89C46E}"/>
              </a:ext>
            </a:extLst>
          </p:cNvPr>
          <p:cNvSpPr>
            <a:spLocks noGrp="1"/>
          </p:cNvSpPr>
          <p:nvPr>
            <p:ph idx="1"/>
          </p:nvPr>
        </p:nvSpPr>
        <p:spPr>
          <a:xfrm>
            <a:off x="4976031" y="963877"/>
            <a:ext cx="6377769" cy="4930246"/>
          </a:xfrm>
        </p:spPr>
        <p:txBody>
          <a:bodyPr anchor="ctr">
            <a:normAutofit/>
          </a:bodyPr>
          <a:lstStyle/>
          <a:p>
            <a:pPr marL="0" indent="0" algn="ctr">
              <a:buNone/>
            </a:pPr>
            <a:r>
              <a:rPr lang="en-US" sz="4800" dirty="0" err="1">
                <a:latin typeface="Abadi" panose="020B0604020104020204" pitchFamily="34" charset="0"/>
              </a:rPr>
              <a:t>Heilmann</a:t>
            </a:r>
            <a:r>
              <a:rPr lang="en-US" sz="4800" dirty="0"/>
              <a:t> </a:t>
            </a:r>
            <a:r>
              <a:rPr lang="en-US" sz="4800" dirty="0">
                <a:latin typeface="Abadi" panose="020B0604020104020204" pitchFamily="34" charset="0"/>
              </a:rPr>
              <a:t>argues that “Java is to JavaScript what car is to Carpet”</a:t>
            </a:r>
            <a:r>
              <a:rPr lang="en-CA" sz="4800" dirty="0"/>
              <a:t> [1, pp. 45-46].</a:t>
            </a:r>
          </a:p>
        </p:txBody>
      </p:sp>
      <p:sp>
        <p:nvSpPr>
          <p:cNvPr id="7" name="Rectangle: Rounded Corners 6">
            <a:extLst>
              <a:ext uri="{FF2B5EF4-FFF2-40B4-BE49-F238E27FC236}">
                <a16:creationId xmlns:a16="http://schemas.microsoft.com/office/drawing/2014/main" id="{3CA6FAC5-CF92-40E7-93AE-DC439241FDC8}"/>
              </a:ext>
            </a:extLst>
          </p:cNvPr>
          <p:cNvSpPr/>
          <p:nvPr/>
        </p:nvSpPr>
        <p:spPr>
          <a:xfrm>
            <a:off x="6982827" y="4006569"/>
            <a:ext cx="2857859" cy="881116"/>
          </a:xfrm>
          <a:prstGeom prst="roundRect">
            <a:avLst/>
          </a:prstGeom>
          <a:solidFill>
            <a:srgbClr val="FFC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2957750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840814C-5957-43B3-9EFB-C3CA360549C8}"/>
              </a:ext>
            </a:extLst>
          </p:cNvPr>
          <p:cNvSpPr/>
          <p:nvPr/>
        </p:nvSpPr>
        <p:spPr>
          <a:xfrm>
            <a:off x="424543" y="3004457"/>
            <a:ext cx="7402286" cy="718457"/>
          </a:xfrm>
          <a:prstGeom prst="rect">
            <a:avLst/>
          </a:prstGeom>
          <a:solidFill>
            <a:srgbClr val="3B3B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cs typeface="Helvetica" panose="020B0604020202020204" pitchFamily="34" charset="0"/>
            </a:endParaRPr>
          </a:p>
        </p:txBody>
      </p:sp>
      <p:sp>
        <p:nvSpPr>
          <p:cNvPr id="5" name="Rectangle 4">
            <a:extLst>
              <a:ext uri="{FF2B5EF4-FFF2-40B4-BE49-F238E27FC236}">
                <a16:creationId xmlns:a16="http://schemas.microsoft.com/office/drawing/2014/main" id="{C11C6350-4027-49CA-8473-A352F99056F3}"/>
              </a:ext>
            </a:extLst>
          </p:cNvPr>
          <p:cNvSpPr/>
          <p:nvPr/>
        </p:nvSpPr>
        <p:spPr>
          <a:xfrm>
            <a:off x="7380514" y="272143"/>
            <a:ext cx="4386943" cy="6226628"/>
          </a:xfrm>
          <a:prstGeom prst="rect">
            <a:avLst/>
          </a:prstGeom>
          <a:solidFill>
            <a:srgbClr val="3B3B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b="1" dirty="0">
                <a:solidFill>
                  <a:schemeClr val="bg1"/>
                </a:solidFill>
                <a:latin typeface="Abadi" panose="020B0604020104020204" pitchFamily="34" charset="0"/>
                <a:cs typeface="Helvetica" panose="020B0604020202020204" pitchFamily="34" charset="0"/>
              </a:rPr>
              <a:t>CITING AND REFERENCING </a:t>
            </a:r>
            <a:endParaRPr lang="en-CA" sz="4800" b="1" dirty="0">
              <a:solidFill>
                <a:schemeClr val="bg1"/>
              </a:solidFill>
              <a:latin typeface="Abadi" panose="020B0604020104020204" pitchFamily="34" charset="0"/>
              <a:cs typeface="Helvetica" panose="020B0604020202020204" pitchFamily="34" charset="0"/>
            </a:endParaRPr>
          </a:p>
        </p:txBody>
      </p:sp>
      <p:sp>
        <p:nvSpPr>
          <p:cNvPr id="7" name="Rectangle 6">
            <a:extLst>
              <a:ext uri="{FF2B5EF4-FFF2-40B4-BE49-F238E27FC236}">
                <a16:creationId xmlns:a16="http://schemas.microsoft.com/office/drawing/2014/main" id="{8A1621CC-BD90-4BD5-8BDB-FC50E29FA0F6}"/>
              </a:ext>
            </a:extLst>
          </p:cNvPr>
          <p:cNvSpPr/>
          <p:nvPr/>
        </p:nvSpPr>
        <p:spPr>
          <a:xfrm>
            <a:off x="424542" y="260495"/>
            <a:ext cx="6585857" cy="2352838"/>
          </a:xfrm>
          <a:prstGeom prst="rect">
            <a:avLst/>
          </a:prstGeom>
          <a:solidFill>
            <a:srgbClr val="7F7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latin typeface="Abadi" panose="020B0604020104020204" pitchFamily="34" charset="0"/>
                <a:cs typeface="Helvetica" panose="020B0604020202020204" pitchFamily="34" charset="0"/>
              </a:rPr>
              <a:t>In-Text Citations: </a:t>
            </a:r>
            <a:r>
              <a:rPr lang="en-US" sz="2800" dirty="0">
                <a:solidFill>
                  <a:schemeClr val="bg1"/>
                </a:solidFill>
                <a:latin typeface="Abadi" panose="020B0604020104020204" pitchFamily="34" charset="0"/>
                <a:cs typeface="Helvetica" panose="020B0604020202020204" pitchFamily="34" charset="0"/>
              </a:rPr>
              <a:t>These are short [bracketed] notes that indicate when an idea presented in your writing relies upon the work/thinking of another.</a:t>
            </a:r>
          </a:p>
        </p:txBody>
      </p:sp>
      <p:sp>
        <p:nvSpPr>
          <p:cNvPr id="8" name="Rectangle 7">
            <a:extLst>
              <a:ext uri="{FF2B5EF4-FFF2-40B4-BE49-F238E27FC236}">
                <a16:creationId xmlns:a16="http://schemas.microsoft.com/office/drawing/2014/main" id="{515C568D-0943-4059-9DEB-D228F3DD6995}"/>
              </a:ext>
            </a:extLst>
          </p:cNvPr>
          <p:cNvSpPr/>
          <p:nvPr/>
        </p:nvSpPr>
        <p:spPr>
          <a:xfrm>
            <a:off x="424542" y="4145933"/>
            <a:ext cx="6585857" cy="2352838"/>
          </a:xfrm>
          <a:prstGeom prst="rect">
            <a:avLst/>
          </a:prstGeom>
          <a:solidFill>
            <a:srgbClr val="7F7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latin typeface="Abadi" panose="020B0604020104020204" pitchFamily="34" charset="0"/>
                <a:cs typeface="Helvetica" panose="020B0604020202020204" pitchFamily="34" charset="0"/>
              </a:rPr>
              <a:t>References: </a:t>
            </a:r>
            <a:r>
              <a:rPr lang="en-US" sz="2800" dirty="0">
                <a:solidFill>
                  <a:schemeClr val="bg1"/>
                </a:solidFill>
                <a:latin typeface="Abadi" panose="020B0604020104020204" pitchFamily="34" charset="0"/>
                <a:cs typeface="Helvetica" panose="020B0604020202020204" pitchFamily="34" charset="0"/>
              </a:rPr>
              <a:t>These are detailed notes at the end of the paper that identify the authors, titles, publishers, and any other important information about the resources you have consulted. </a:t>
            </a:r>
          </a:p>
        </p:txBody>
      </p:sp>
      <p:pic>
        <p:nvPicPr>
          <p:cNvPr id="9" name="Picture 8" descr="Confused Bee">
            <a:extLst>
              <a:ext uri="{FF2B5EF4-FFF2-40B4-BE49-F238E27FC236}">
                <a16:creationId xmlns:a16="http://schemas.microsoft.com/office/drawing/2014/main" id="{48282A14-3CF4-4FF4-B59B-8DCBA92B05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236896" y="3377496"/>
            <a:ext cx="3560262" cy="3560262"/>
          </a:xfrm>
          <a:prstGeom prst="rect">
            <a:avLst/>
          </a:prstGeom>
        </p:spPr>
      </p:pic>
      <p:sp>
        <p:nvSpPr>
          <p:cNvPr id="10" name="Speech Bubble: Rectangle 9">
            <a:extLst>
              <a:ext uri="{FF2B5EF4-FFF2-40B4-BE49-F238E27FC236}">
                <a16:creationId xmlns:a16="http://schemas.microsoft.com/office/drawing/2014/main" id="{ADBABAE3-C9E8-4B08-B735-AE2D81A96235}"/>
              </a:ext>
            </a:extLst>
          </p:cNvPr>
          <p:cNvSpPr/>
          <p:nvPr/>
        </p:nvSpPr>
        <p:spPr>
          <a:xfrm>
            <a:off x="3186344" y="981247"/>
            <a:ext cx="7989902" cy="2222588"/>
          </a:xfrm>
          <a:prstGeom prst="wedgeRectCallout">
            <a:avLst>
              <a:gd name="adj1" fmla="val -55389"/>
              <a:gd name="adj2" fmla="val 81673"/>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Abadi" panose="020B0604020104020204" pitchFamily="34" charset="0"/>
                <a:cs typeface="Helvetica" panose="020B0604020202020204" pitchFamily="34" charset="0"/>
              </a:rPr>
              <a:t>Wang et al. [1], in the article “If at First You Don’t Succeed, Call It 1.0: The Trials and Tribulations of Writing New Programs,” review case studies that detail the coding process</a:t>
            </a:r>
            <a:r>
              <a:rPr lang="en-US" sz="3200" dirty="0">
                <a:solidFill>
                  <a:schemeClr val="tx1"/>
                </a:solidFill>
                <a:latin typeface="Abadi" panose="020B0604020104020204" pitchFamily="34" charset="0"/>
                <a:cs typeface="Helvetica" panose="020B0604020202020204" pitchFamily="34" charset="0"/>
              </a:rPr>
              <a:t>.</a:t>
            </a:r>
            <a:endParaRPr lang="en-CA" sz="3200" dirty="0">
              <a:solidFill>
                <a:schemeClr val="tx1"/>
              </a:solidFill>
              <a:latin typeface="Abadi" panose="020B0604020104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15EB52CB-06BF-4E9D-B495-36C8E0FFEA0D}"/>
              </a:ext>
            </a:extLst>
          </p:cNvPr>
          <p:cNvSpPr/>
          <p:nvPr/>
        </p:nvSpPr>
        <p:spPr>
          <a:xfrm>
            <a:off x="3323366" y="1037102"/>
            <a:ext cx="7544621" cy="19561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cs typeface="Helvetica" panose="020B0604020202020204" pitchFamily="34" charset="0"/>
              </a:rPr>
              <a:t>Wang et al. [1] review case studies the detail that coding process.</a:t>
            </a:r>
            <a:endParaRPr lang="en-CA" sz="4000" dirty="0">
              <a:latin typeface="Abadi" panose="020B0604020104020204" pitchFamily="34" charset="0"/>
              <a:cs typeface="Helvetica" panose="020B0604020202020204" pitchFamily="34" charset="0"/>
            </a:endParaRPr>
          </a:p>
        </p:txBody>
      </p:sp>
    </p:spTree>
    <p:extLst>
      <p:ext uri="{BB962C8B-B14F-4D97-AF65-F5344CB8AC3E}">
        <p14:creationId xmlns:p14="http://schemas.microsoft.com/office/powerpoint/2010/main" val="284148418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right)">
                                      <p:cBhvr>
                                        <p:cTn id="12" dur="500"/>
                                        <p:tgtEl>
                                          <p:spTgt spid="6"/>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xEl>
                                              <p:pRg st="0" end="0"/>
                                            </p:txEl>
                                          </p:spTgt>
                                        </p:tgtEl>
                                        <p:attrNameLst>
                                          <p:attrName>style.visibility</p:attrName>
                                        </p:attrNameLst>
                                      </p:cBhvr>
                                      <p:to>
                                        <p:strVal val="visible"/>
                                      </p:to>
                                    </p:set>
                                    <p:animEffect transition="in" filter="fade">
                                      <p:cBhvr>
                                        <p:cTn id="24" dur="500"/>
                                        <p:tgtEl>
                                          <p:spTgt spid="7">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par>
                          <p:cTn id="31" fill="hold">
                            <p:stCondLst>
                              <p:cond delay="500"/>
                            </p:stCondLst>
                            <p:childTnLst>
                              <p:par>
                                <p:cTn id="32" presetID="22" presetClass="entr" presetSubtype="4"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down)">
                                      <p:cBhvr>
                                        <p:cTn id="34" dur="500"/>
                                        <p:tgtEl>
                                          <p:spTgt spid="10"/>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10">
                                            <p:txEl>
                                              <p:pRg st="0" end="0"/>
                                            </p:txEl>
                                          </p:spTgt>
                                        </p:tgtEl>
                                        <p:attrNameLst>
                                          <p:attrName>style.visibility</p:attrName>
                                        </p:attrNameLst>
                                      </p:cBhvr>
                                      <p:to>
                                        <p:strVal val="visible"/>
                                      </p:to>
                                    </p:set>
                                    <p:animEffect transition="in" filter="fade">
                                      <p:cBhvr>
                                        <p:cTn id="38" dur="500"/>
                                        <p:tgtEl>
                                          <p:spTgt spid="10">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10">
                                            <p:txEl>
                                              <p:pRg st="0" end="0"/>
                                            </p:txEl>
                                          </p:spTgt>
                                        </p:tgtEl>
                                      </p:cBhvr>
                                    </p:animEffect>
                                    <p:set>
                                      <p:cBhvr>
                                        <p:cTn id="43" dur="1" fill="hold">
                                          <p:stCondLst>
                                            <p:cond delay="499"/>
                                          </p:stCondLst>
                                        </p:cTn>
                                        <p:tgtEl>
                                          <p:spTgt spid="10">
                                            <p:txEl>
                                              <p:pRg st="0" end="0"/>
                                            </p:txEl>
                                          </p:spTgt>
                                        </p:tgtEl>
                                        <p:attrNameLst>
                                          <p:attrName>style.visibility</p:attrName>
                                        </p:attrNameLst>
                                      </p:cBhvr>
                                      <p:to>
                                        <p:strVal val="hidden"/>
                                      </p:to>
                                    </p:se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11"/>
                                        </p:tgtEl>
                                      </p:cBhvr>
                                    </p:animEffect>
                                    <p:set>
                                      <p:cBhvr>
                                        <p:cTn id="52" dur="1" fill="hold">
                                          <p:stCondLst>
                                            <p:cond delay="499"/>
                                          </p:stCondLst>
                                        </p:cTn>
                                        <p:tgtEl>
                                          <p:spTgt spid="11"/>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10">
                                            <p:bg/>
                                          </p:spTgt>
                                        </p:tgtEl>
                                      </p:cBhvr>
                                    </p:animEffect>
                                    <p:set>
                                      <p:cBhvr>
                                        <p:cTn id="55" dur="1" fill="hold">
                                          <p:stCondLst>
                                            <p:cond delay="499"/>
                                          </p:stCondLst>
                                        </p:cTn>
                                        <p:tgtEl>
                                          <p:spTgt spid="10">
                                            <p:bg/>
                                          </p:spTgt>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9"/>
                                        </p:tgtEl>
                                      </p:cBhvr>
                                    </p:animEffect>
                                    <p:set>
                                      <p:cBhvr>
                                        <p:cTn id="58" dur="1" fill="hold">
                                          <p:stCondLst>
                                            <p:cond delay="499"/>
                                          </p:stCondLst>
                                        </p:cTn>
                                        <p:tgtEl>
                                          <p:spTgt spid="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8">
                                            <p:txEl>
                                              <p:pRg st="0" end="0"/>
                                            </p:txEl>
                                          </p:spTgt>
                                        </p:tgtEl>
                                        <p:attrNameLst>
                                          <p:attrName>style.visibility</p:attrName>
                                        </p:attrNameLst>
                                      </p:cBhvr>
                                      <p:to>
                                        <p:strVal val="visible"/>
                                      </p:to>
                                    </p:set>
                                    <p:animEffect transition="in" filter="fade">
                                      <p:cBhvr>
                                        <p:cTn id="6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7" grpId="0" animBg="1"/>
      <p:bldP spid="8" grpId="0" animBg="1"/>
      <p:bldP spid="10" grpId="0" animBg="1"/>
      <p:bldP spid="10" grpId="1" uiExpand="1" build="allAtOnce" animBg="1"/>
      <p:bldP spid="11" grpId="0" animBg="1"/>
      <p:bldP spid="11"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ECBC68-816F-407C-B7AA-DA0DA009D0E0}"/>
              </a:ext>
            </a:extLst>
          </p:cNvPr>
          <p:cNvSpPr>
            <a:spLocks noGrp="1"/>
          </p:cNvSpPr>
          <p:nvPr>
            <p:ph type="title"/>
          </p:nvPr>
        </p:nvSpPr>
        <p:spPr>
          <a:xfrm>
            <a:off x="321732" y="4571999"/>
            <a:ext cx="7058306" cy="1964266"/>
          </a:xfrm>
          <a:solidFill>
            <a:srgbClr val="404064"/>
          </a:solidFill>
        </p:spPr>
        <p:txBody>
          <a:bodyPr vert="horz" lIns="91440" tIns="45720" rIns="91440" bIns="45720" rtlCol="0" anchor="ctr">
            <a:normAutofit/>
          </a:bodyPr>
          <a:lstStyle/>
          <a:p>
            <a:pPr algn="r"/>
            <a:r>
              <a:rPr lang="en-US" dirty="0">
                <a:solidFill>
                  <a:srgbClr val="FFFFFF"/>
                </a:solidFill>
                <a:latin typeface="Abadi" panose="020B0604020104020204" pitchFamily="34" charset="0"/>
              </a:rPr>
              <a:t>Paraphrased Passages</a:t>
            </a:r>
          </a:p>
        </p:txBody>
      </p:sp>
      <p:sp>
        <p:nvSpPr>
          <p:cNvPr id="5" name="Content Placeholder 4">
            <a:extLst>
              <a:ext uri="{FF2B5EF4-FFF2-40B4-BE49-F238E27FC236}">
                <a16:creationId xmlns:a16="http://schemas.microsoft.com/office/drawing/2014/main" id="{D06B20E1-7680-4FA9-BBCA-C4D8CA9D3871}"/>
              </a:ext>
            </a:extLst>
          </p:cNvPr>
          <p:cNvSpPr>
            <a:spLocks noGrp="1"/>
          </p:cNvSpPr>
          <p:nvPr>
            <p:ph sz="half" idx="2"/>
          </p:nvPr>
        </p:nvSpPr>
        <p:spPr>
          <a:xfrm>
            <a:off x="7528841" y="321732"/>
            <a:ext cx="4335612" cy="6214533"/>
          </a:xfrm>
          <a:solidFill>
            <a:srgbClr val="25253B"/>
          </a:solidFill>
        </p:spPr>
        <p:txBody>
          <a:bodyPr vert="horz" lIns="91440" tIns="45720" rIns="91440" bIns="45720" rtlCol="0" anchor="ctr">
            <a:normAutofit/>
          </a:bodyPr>
          <a:lstStyle/>
          <a:p>
            <a:pPr marL="0" indent="0" algn="ctr">
              <a:buNone/>
            </a:pPr>
            <a:endParaRPr lang="en-CA" dirty="0">
              <a:solidFill>
                <a:srgbClr val="FFFFFF"/>
              </a:solidFill>
              <a:latin typeface="Abadi" panose="020B0604020104020204" pitchFamily="34" charset="0"/>
            </a:endParaRPr>
          </a:p>
          <a:p>
            <a:pPr marL="0" indent="0" algn="ctr">
              <a:buNone/>
            </a:pPr>
            <a:endParaRPr lang="en-US" sz="2400" dirty="0">
              <a:solidFill>
                <a:srgbClr val="FFFFFF"/>
              </a:solidFill>
              <a:latin typeface="Abadi" panose="020B0604020104020204" pitchFamily="34" charset="0"/>
            </a:endParaRPr>
          </a:p>
          <a:p>
            <a:pPr marL="0" indent="0" algn="ctr">
              <a:buNone/>
            </a:pPr>
            <a:endParaRPr lang="en-US" sz="2400" dirty="0">
              <a:solidFill>
                <a:srgbClr val="FFFFFF"/>
              </a:solidFill>
              <a:latin typeface="Abadi" panose="020B0604020104020204" pitchFamily="34" charset="0"/>
            </a:endParaRPr>
          </a:p>
          <a:p>
            <a:pPr marL="0" indent="0" algn="ctr">
              <a:buNone/>
            </a:pPr>
            <a:endParaRPr lang="en-US" sz="2000" dirty="0">
              <a:solidFill>
                <a:srgbClr val="FFFFFF"/>
              </a:solidFill>
              <a:latin typeface="Abadi" panose="020B0604020104020204" pitchFamily="34" charset="0"/>
            </a:endParaRPr>
          </a:p>
          <a:p>
            <a:pPr marL="0" indent="0" algn="ctr">
              <a:buNone/>
            </a:pPr>
            <a:endParaRPr lang="en-CA" sz="2000" dirty="0">
              <a:solidFill>
                <a:srgbClr val="FFFFFF"/>
              </a:solidFill>
              <a:latin typeface="Abadi" panose="020B0604020104020204" pitchFamily="34" charset="0"/>
            </a:endParaRPr>
          </a:p>
        </p:txBody>
      </p:sp>
      <p:cxnSp>
        <p:nvCxnSpPr>
          <p:cNvPr id="7" name="Straight Connector 6">
            <a:extLst>
              <a:ext uri="{FF2B5EF4-FFF2-40B4-BE49-F238E27FC236}">
                <a16:creationId xmlns:a16="http://schemas.microsoft.com/office/drawing/2014/main" id="{44A8E10C-9318-4406-8C45-1C8FE3D4EE6F}"/>
              </a:ext>
            </a:extLst>
          </p:cNvPr>
          <p:cNvCxnSpPr>
            <a:cxnSpLocks/>
            <a:stCxn id="5" idx="1"/>
            <a:endCxn id="5" idx="3"/>
          </p:cNvCxnSpPr>
          <p:nvPr/>
        </p:nvCxnSpPr>
        <p:spPr>
          <a:xfrm>
            <a:off x="7528841" y="3428999"/>
            <a:ext cx="433561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2181B71-2F61-4290-BD34-5AF4296C5413}"/>
              </a:ext>
            </a:extLst>
          </p:cNvPr>
          <p:cNvSpPr/>
          <p:nvPr/>
        </p:nvSpPr>
        <p:spPr>
          <a:xfrm>
            <a:off x="9382060" y="3133290"/>
            <a:ext cx="629174" cy="59141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dirty="0">
                <a:solidFill>
                  <a:srgbClr val="404040"/>
                </a:solidFill>
                <a:latin typeface="Abadi" panose="020B0604020104020204" pitchFamily="34" charset="0"/>
              </a:rPr>
              <a:t>or</a:t>
            </a:r>
            <a:endParaRPr lang="en-CA" dirty="0">
              <a:solidFill>
                <a:srgbClr val="404040"/>
              </a:solidFill>
              <a:latin typeface="Abadi" panose="020B0604020104020204" pitchFamily="34" charset="0"/>
            </a:endParaRPr>
          </a:p>
        </p:txBody>
      </p:sp>
      <p:pic>
        <p:nvPicPr>
          <p:cNvPr id="2052" name="Picture 4" descr="See the source image">
            <a:extLst>
              <a:ext uri="{FF2B5EF4-FFF2-40B4-BE49-F238E27FC236}">
                <a16:creationId xmlns:a16="http://schemas.microsoft.com/office/drawing/2014/main" id="{8155DFDD-57CF-4ED4-97AE-9EF135349B6E}"/>
              </a:ext>
            </a:extLst>
          </p:cNvPr>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t="9923" b="5022"/>
          <a:stretch/>
        </p:blipFill>
        <p:spPr bwMode="auto">
          <a:xfrm>
            <a:off x="321732" y="321732"/>
            <a:ext cx="7056964" cy="400154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ED5F8DE-DCF5-4970-92EF-3BA03D96D08A}"/>
              </a:ext>
            </a:extLst>
          </p:cNvPr>
          <p:cNvSpPr/>
          <p:nvPr/>
        </p:nvSpPr>
        <p:spPr>
          <a:xfrm>
            <a:off x="7753547" y="3799403"/>
            <a:ext cx="3886200" cy="2449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dirty="0">
                <a:solidFill>
                  <a:srgbClr val="FFFFFF"/>
                </a:solidFill>
                <a:latin typeface="Abadi" panose="020B0604020104020204" pitchFamily="34" charset="0"/>
              </a:rPr>
              <a:t>Deductive reasoning can help solve crimes [2].</a:t>
            </a:r>
            <a:endParaRPr lang="en-CA" sz="3600" dirty="0"/>
          </a:p>
        </p:txBody>
      </p:sp>
      <p:sp>
        <p:nvSpPr>
          <p:cNvPr id="12" name="Rectangle 11">
            <a:extLst>
              <a:ext uri="{FF2B5EF4-FFF2-40B4-BE49-F238E27FC236}">
                <a16:creationId xmlns:a16="http://schemas.microsoft.com/office/drawing/2014/main" id="{950C18F9-8F02-41A8-B304-AA4772DEF56B}"/>
              </a:ext>
            </a:extLst>
          </p:cNvPr>
          <p:cNvSpPr/>
          <p:nvPr/>
        </p:nvSpPr>
        <p:spPr>
          <a:xfrm>
            <a:off x="7521684" y="536150"/>
            <a:ext cx="4260667" cy="2449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FF"/>
                </a:solidFill>
                <a:latin typeface="Abadi" panose="020B0604020104020204" pitchFamily="34" charset="0"/>
              </a:rPr>
              <a:t>Holmes and Watson [2] suggest that deductive reasoning can help solve crimes.</a:t>
            </a:r>
            <a:endParaRPr lang="en-CA" sz="3600" dirty="0"/>
          </a:p>
        </p:txBody>
      </p:sp>
      <p:sp>
        <p:nvSpPr>
          <p:cNvPr id="9" name="Explosion: 14 Points 8">
            <a:extLst>
              <a:ext uri="{FF2B5EF4-FFF2-40B4-BE49-F238E27FC236}">
                <a16:creationId xmlns:a16="http://schemas.microsoft.com/office/drawing/2014/main" id="{6622A0E5-291B-48DC-8FF5-A3C8E635A04F}"/>
              </a:ext>
            </a:extLst>
          </p:cNvPr>
          <p:cNvSpPr/>
          <p:nvPr/>
        </p:nvSpPr>
        <p:spPr>
          <a:xfrm rot="1133019">
            <a:off x="623727" y="-29895"/>
            <a:ext cx="6957106" cy="6579683"/>
          </a:xfrm>
          <a:prstGeom prst="irregularSeal2">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9E252487-A324-4628-A0F5-04061195AB90}"/>
              </a:ext>
            </a:extLst>
          </p:cNvPr>
          <p:cNvSpPr/>
          <p:nvPr/>
        </p:nvSpPr>
        <p:spPr>
          <a:xfrm rot="20802395">
            <a:off x="1907114" y="2034382"/>
            <a:ext cx="3886200" cy="2449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dirty="0">
                <a:solidFill>
                  <a:schemeClr val="tx1"/>
                </a:solidFill>
                <a:latin typeface="Abadi" panose="020B0604020104020204" pitchFamily="34" charset="0"/>
              </a:rPr>
              <a:t>With IEEE, it is common practice to omit authors’ names.</a:t>
            </a:r>
            <a:endParaRPr lang="en-CA" sz="3600" dirty="0">
              <a:solidFill>
                <a:schemeClr val="tx1"/>
              </a:solidFill>
            </a:endParaRPr>
          </a:p>
        </p:txBody>
      </p:sp>
    </p:spTree>
    <p:extLst>
      <p:ext uri="{BB962C8B-B14F-4D97-AF65-F5344CB8AC3E}">
        <p14:creationId xmlns:p14="http://schemas.microsoft.com/office/powerpoint/2010/main" val="3280772860"/>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Effect transition="in" filter="fade">
                                      <p:cBhvr>
                                        <p:cTn id="16" dur="500"/>
                                        <p:tgtEl>
                                          <p:spTgt spid="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animEffect transition="in" filter="fade">
                                      <p:cBhvr>
                                        <p:cTn id="27"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ECBC68-816F-407C-B7AA-DA0DA009D0E0}"/>
              </a:ext>
            </a:extLst>
          </p:cNvPr>
          <p:cNvSpPr>
            <a:spLocks noGrp="1"/>
          </p:cNvSpPr>
          <p:nvPr>
            <p:ph type="title"/>
          </p:nvPr>
        </p:nvSpPr>
        <p:spPr>
          <a:xfrm>
            <a:off x="321732" y="4571999"/>
            <a:ext cx="7058306" cy="1964266"/>
          </a:xfrm>
          <a:solidFill>
            <a:srgbClr val="404064"/>
          </a:solidFill>
        </p:spPr>
        <p:txBody>
          <a:bodyPr vert="horz" lIns="91440" tIns="45720" rIns="91440" bIns="45720" rtlCol="0" anchor="ctr">
            <a:normAutofit/>
          </a:bodyPr>
          <a:lstStyle/>
          <a:p>
            <a:pPr algn="r"/>
            <a:r>
              <a:rPr lang="en-US" dirty="0">
                <a:solidFill>
                  <a:srgbClr val="FFFFFF"/>
                </a:solidFill>
                <a:latin typeface="Abadi" panose="020B0604020104020204" pitchFamily="34" charset="0"/>
              </a:rPr>
              <a:t>Multiple Sources</a:t>
            </a:r>
          </a:p>
        </p:txBody>
      </p:sp>
      <p:sp>
        <p:nvSpPr>
          <p:cNvPr id="5" name="Content Placeholder 4">
            <a:extLst>
              <a:ext uri="{FF2B5EF4-FFF2-40B4-BE49-F238E27FC236}">
                <a16:creationId xmlns:a16="http://schemas.microsoft.com/office/drawing/2014/main" id="{D06B20E1-7680-4FA9-BBCA-C4D8CA9D3871}"/>
              </a:ext>
            </a:extLst>
          </p:cNvPr>
          <p:cNvSpPr>
            <a:spLocks noGrp="1"/>
          </p:cNvSpPr>
          <p:nvPr>
            <p:ph sz="half" idx="2"/>
          </p:nvPr>
        </p:nvSpPr>
        <p:spPr>
          <a:xfrm>
            <a:off x="7528841" y="321732"/>
            <a:ext cx="4335612" cy="6214533"/>
          </a:xfrm>
          <a:solidFill>
            <a:srgbClr val="25253B"/>
          </a:solidFill>
        </p:spPr>
        <p:txBody>
          <a:bodyPr vert="horz" lIns="91440" tIns="45720" rIns="91440" bIns="45720" rtlCol="0" anchor="ctr">
            <a:normAutofit/>
          </a:bodyPr>
          <a:lstStyle/>
          <a:p>
            <a:pPr marL="0" indent="0" algn="ctr">
              <a:buNone/>
            </a:pPr>
            <a:r>
              <a:rPr lang="en-CA" sz="2400" dirty="0">
                <a:solidFill>
                  <a:srgbClr val="FFFFFF"/>
                </a:solidFill>
                <a:latin typeface="Abadi" panose="020B0604020104020204" pitchFamily="34" charset="0"/>
              </a:rPr>
              <a:t>   </a:t>
            </a:r>
          </a:p>
        </p:txBody>
      </p:sp>
      <p:cxnSp>
        <p:nvCxnSpPr>
          <p:cNvPr id="7" name="Straight Connector 6">
            <a:extLst>
              <a:ext uri="{FF2B5EF4-FFF2-40B4-BE49-F238E27FC236}">
                <a16:creationId xmlns:a16="http://schemas.microsoft.com/office/drawing/2014/main" id="{44A8E10C-9318-4406-8C45-1C8FE3D4EE6F}"/>
              </a:ext>
            </a:extLst>
          </p:cNvPr>
          <p:cNvCxnSpPr>
            <a:cxnSpLocks/>
            <a:stCxn id="5" idx="1"/>
            <a:endCxn id="5" idx="3"/>
          </p:cNvCxnSpPr>
          <p:nvPr/>
        </p:nvCxnSpPr>
        <p:spPr>
          <a:xfrm>
            <a:off x="7528841" y="3428999"/>
            <a:ext cx="433561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3074" name="Picture 2">
            <a:extLst>
              <a:ext uri="{FF2B5EF4-FFF2-40B4-BE49-F238E27FC236}">
                <a16:creationId xmlns:a16="http://schemas.microsoft.com/office/drawing/2014/main" id="{7BCC6A7A-0209-4536-85D2-15C1082E0AE1}"/>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l="400" r="400"/>
          <a:stretch/>
        </p:blipFill>
        <p:spPr bwMode="auto">
          <a:xfrm>
            <a:off x="321732" y="321732"/>
            <a:ext cx="7056965" cy="40015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53644F6-FFAC-4A25-821F-24F7FC8744FF}"/>
              </a:ext>
            </a:extLst>
          </p:cNvPr>
          <p:cNvSpPr txBox="1"/>
          <p:nvPr/>
        </p:nvSpPr>
        <p:spPr>
          <a:xfrm>
            <a:off x="9211088" y="2629682"/>
            <a:ext cx="971113" cy="461665"/>
          </a:xfrm>
          <a:prstGeom prst="rect">
            <a:avLst/>
          </a:prstGeom>
          <a:noFill/>
        </p:spPr>
        <p:txBody>
          <a:bodyPr wrap="square" rtlCol="0">
            <a:spAutoFit/>
          </a:bodyPr>
          <a:lstStyle/>
          <a:p>
            <a:pPr algn="ctr"/>
            <a:r>
              <a:rPr lang="en-US" sz="2400" dirty="0">
                <a:solidFill>
                  <a:schemeClr val="bg1"/>
                </a:solidFill>
                <a:latin typeface="Abadi" panose="020B0604020104020204" pitchFamily="34" charset="0"/>
              </a:rPr>
              <a:t>[3-6].</a:t>
            </a:r>
            <a:endParaRPr lang="en-CA" dirty="0">
              <a:solidFill>
                <a:schemeClr val="bg1"/>
              </a:solidFill>
              <a:latin typeface="Abadi" panose="020B0604020104020204" pitchFamily="34" charset="0"/>
            </a:endParaRPr>
          </a:p>
        </p:txBody>
      </p:sp>
      <p:sp>
        <p:nvSpPr>
          <p:cNvPr id="9" name="TextBox 8">
            <a:extLst>
              <a:ext uri="{FF2B5EF4-FFF2-40B4-BE49-F238E27FC236}">
                <a16:creationId xmlns:a16="http://schemas.microsoft.com/office/drawing/2014/main" id="{080641BB-F3CA-41B2-AC1C-E10340EEC372}"/>
              </a:ext>
            </a:extLst>
          </p:cNvPr>
          <p:cNvSpPr txBox="1"/>
          <p:nvPr/>
        </p:nvSpPr>
        <p:spPr>
          <a:xfrm>
            <a:off x="9088528" y="5290642"/>
            <a:ext cx="1494988" cy="461665"/>
          </a:xfrm>
          <a:prstGeom prst="rect">
            <a:avLst/>
          </a:prstGeom>
          <a:noFill/>
        </p:spPr>
        <p:txBody>
          <a:bodyPr wrap="square" rtlCol="0">
            <a:spAutoFit/>
          </a:bodyPr>
          <a:lstStyle/>
          <a:p>
            <a:r>
              <a:rPr lang="en-US" sz="2400" dirty="0">
                <a:solidFill>
                  <a:schemeClr val="bg1"/>
                </a:solidFill>
                <a:latin typeface="Abadi" panose="020B0604020104020204" pitchFamily="34" charset="0"/>
              </a:rPr>
              <a:t>[3, 5, 8].</a:t>
            </a:r>
            <a:endParaRPr lang="en-CA" dirty="0">
              <a:solidFill>
                <a:schemeClr val="bg1"/>
              </a:solidFill>
              <a:latin typeface="Abadi" panose="020B0604020104020204" pitchFamily="34" charset="0"/>
            </a:endParaRPr>
          </a:p>
        </p:txBody>
      </p:sp>
      <p:sp>
        <p:nvSpPr>
          <p:cNvPr id="10" name="TextBox 9">
            <a:extLst>
              <a:ext uri="{FF2B5EF4-FFF2-40B4-BE49-F238E27FC236}">
                <a16:creationId xmlns:a16="http://schemas.microsoft.com/office/drawing/2014/main" id="{807D7B0A-94F2-4172-8ABC-5DE99924D05F}"/>
              </a:ext>
            </a:extLst>
          </p:cNvPr>
          <p:cNvSpPr txBox="1"/>
          <p:nvPr/>
        </p:nvSpPr>
        <p:spPr>
          <a:xfrm>
            <a:off x="8996203" y="2620956"/>
            <a:ext cx="1400882" cy="461665"/>
          </a:xfrm>
          <a:prstGeom prst="rect">
            <a:avLst/>
          </a:prstGeom>
          <a:noFill/>
        </p:spPr>
        <p:txBody>
          <a:bodyPr wrap="square" rtlCol="0">
            <a:spAutoFit/>
          </a:bodyPr>
          <a:lstStyle/>
          <a:p>
            <a:pPr algn="ctr"/>
            <a:r>
              <a:rPr lang="en-US" sz="2400" dirty="0">
                <a:solidFill>
                  <a:schemeClr val="bg1"/>
                </a:solidFill>
                <a:latin typeface="Abadi" panose="020B0604020104020204" pitchFamily="34" charset="0"/>
              </a:rPr>
              <a:t>[3]-[6].</a:t>
            </a:r>
            <a:endParaRPr lang="en-CA" dirty="0">
              <a:solidFill>
                <a:schemeClr val="bg1"/>
              </a:solidFill>
              <a:latin typeface="Abadi" panose="020B0604020104020204" pitchFamily="34" charset="0"/>
            </a:endParaRPr>
          </a:p>
        </p:txBody>
      </p:sp>
      <p:sp>
        <p:nvSpPr>
          <p:cNvPr id="11" name="TextBox 10">
            <a:extLst>
              <a:ext uri="{FF2B5EF4-FFF2-40B4-BE49-F238E27FC236}">
                <a16:creationId xmlns:a16="http://schemas.microsoft.com/office/drawing/2014/main" id="{34575710-F2E5-4DD5-9912-CBE870F943C9}"/>
              </a:ext>
            </a:extLst>
          </p:cNvPr>
          <p:cNvSpPr txBox="1"/>
          <p:nvPr/>
        </p:nvSpPr>
        <p:spPr>
          <a:xfrm>
            <a:off x="8922320" y="5278593"/>
            <a:ext cx="1662819" cy="461665"/>
          </a:xfrm>
          <a:prstGeom prst="rect">
            <a:avLst/>
          </a:prstGeom>
          <a:noFill/>
        </p:spPr>
        <p:txBody>
          <a:bodyPr wrap="square" rtlCol="0">
            <a:spAutoFit/>
          </a:bodyPr>
          <a:lstStyle/>
          <a:p>
            <a:r>
              <a:rPr lang="en-US" sz="2400" dirty="0">
                <a:solidFill>
                  <a:schemeClr val="bg1"/>
                </a:solidFill>
                <a:latin typeface="Abadi" panose="020B0604020104020204" pitchFamily="34" charset="0"/>
              </a:rPr>
              <a:t>[3], [5], [8].</a:t>
            </a:r>
            <a:endParaRPr lang="en-CA" dirty="0">
              <a:solidFill>
                <a:schemeClr val="bg1"/>
              </a:solidFill>
              <a:latin typeface="Abadi" panose="020B0604020104020204" pitchFamily="34" charset="0"/>
            </a:endParaRPr>
          </a:p>
        </p:txBody>
      </p:sp>
      <p:pic>
        <p:nvPicPr>
          <p:cNvPr id="12" name="Picture 2">
            <a:extLst>
              <a:ext uri="{FF2B5EF4-FFF2-40B4-BE49-F238E27FC236}">
                <a16:creationId xmlns:a16="http://schemas.microsoft.com/office/drawing/2014/main" id="{0B3F493F-CA1E-4CCC-81FB-249934D0D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345692" y="2084268"/>
            <a:ext cx="2182623" cy="29279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See the source image">
            <a:extLst>
              <a:ext uri="{FF2B5EF4-FFF2-40B4-BE49-F238E27FC236}">
                <a16:creationId xmlns:a16="http://schemas.microsoft.com/office/drawing/2014/main" id="{F5E83067-79A5-4041-9FB3-9DBCC2F65E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22338" y="2656963"/>
            <a:ext cx="2376575" cy="2355213"/>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D95B4567-DBBE-4C6B-A639-ED0597E3C99B}"/>
              </a:ext>
            </a:extLst>
          </p:cNvPr>
          <p:cNvSpPr/>
          <p:nvPr/>
        </p:nvSpPr>
        <p:spPr>
          <a:xfrm>
            <a:off x="7960375" y="258837"/>
            <a:ext cx="3472543" cy="1077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latin typeface="Abadi" panose="020B0604020104020204" pitchFamily="34" charset="0"/>
              </a:rPr>
              <a:t>SEQUENTIAL</a:t>
            </a:r>
            <a:endParaRPr lang="en-CA" dirty="0">
              <a:latin typeface="Abadi" panose="020B0604020104020204" pitchFamily="34" charset="0"/>
            </a:endParaRPr>
          </a:p>
        </p:txBody>
      </p:sp>
      <p:sp>
        <p:nvSpPr>
          <p:cNvPr id="16" name="Rectangle 15">
            <a:extLst>
              <a:ext uri="{FF2B5EF4-FFF2-40B4-BE49-F238E27FC236}">
                <a16:creationId xmlns:a16="http://schemas.microsoft.com/office/drawing/2014/main" id="{7FBB0CFB-ADFC-47EF-96A7-3F82336404B0}"/>
              </a:ext>
            </a:extLst>
          </p:cNvPr>
          <p:cNvSpPr/>
          <p:nvPr/>
        </p:nvSpPr>
        <p:spPr>
          <a:xfrm>
            <a:off x="7960374" y="3351821"/>
            <a:ext cx="3472543" cy="1077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latin typeface="Abadi" panose="020B0604020104020204" pitchFamily="34" charset="0"/>
              </a:rPr>
              <a:t>NON-SEQUENTIAL</a:t>
            </a:r>
            <a:endParaRPr lang="en-CA" dirty="0">
              <a:latin typeface="Abadi" panose="020B0604020104020204" pitchFamily="34" charset="0"/>
            </a:endParaRPr>
          </a:p>
        </p:txBody>
      </p:sp>
      <p:sp>
        <p:nvSpPr>
          <p:cNvPr id="17" name="Rectangle 16">
            <a:extLst>
              <a:ext uri="{FF2B5EF4-FFF2-40B4-BE49-F238E27FC236}">
                <a16:creationId xmlns:a16="http://schemas.microsoft.com/office/drawing/2014/main" id="{D0B00C77-2E79-494B-8E5C-8F77F32E9445}"/>
              </a:ext>
            </a:extLst>
          </p:cNvPr>
          <p:cNvSpPr/>
          <p:nvPr/>
        </p:nvSpPr>
        <p:spPr>
          <a:xfrm>
            <a:off x="7828436" y="720825"/>
            <a:ext cx="3622686" cy="249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badi" panose="020B0604020104020204" pitchFamily="34" charset="0"/>
              </a:rPr>
              <a:t>There are only 10 kinds of people in this world: those who know binary and those who don’t</a:t>
            </a:r>
            <a:endParaRPr lang="en-CA" sz="1600" dirty="0">
              <a:latin typeface="Abadi" panose="020B0604020104020204" pitchFamily="34" charset="0"/>
            </a:endParaRPr>
          </a:p>
        </p:txBody>
      </p:sp>
      <p:sp>
        <p:nvSpPr>
          <p:cNvPr id="18" name="Rectangle 17">
            <a:extLst>
              <a:ext uri="{FF2B5EF4-FFF2-40B4-BE49-F238E27FC236}">
                <a16:creationId xmlns:a16="http://schemas.microsoft.com/office/drawing/2014/main" id="{38F30EA6-D7D1-412F-BAD0-6B2925354BEE}"/>
              </a:ext>
            </a:extLst>
          </p:cNvPr>
          <p:cNvSpPr/>
          <p:nvPr/>
        </p:nvSpPr>
        <p:spPr>
          <a:xfrm>
            <a:off x="7875400" y="3708501"/>
            <a:ext cx="3622686" cy="249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badi" panose="020B0604020104020204" pitchFamily="34" charset="0"/>
              </a:rPr>
              <a:t>No one survived the binary war</a:t>
            </a:r>
            <a:endParaRPr lang="en-CA" sz="1600" dirty="0">
              <a:latin typeface="Abadi" panose="020B0604020104020204" pitchFamily="34" charset="0"/>
            </a:endParaRPr>
          </a:p>
        </p:txBody>
      </p:sp>
      <p:sp>
        <p:nvSpPr>
          <p:cNvPr id="19" name="Rectangle: Rounded Corners 18">
            <a:extLst>
              <a:ext uri="{FF2B5EF4-FFF2-40B4-BE49-F238E27FC236}">
                <a16:creationId xmlns:a16="http://schemas.microsoft.com/office/drawing/2014/main" id="{3F6921B7-9770-73CD-8E8C-8F6517BD32EE}"/>
              </a:ext>
            </a:extLst>
          </p:cNvPr>
          <p:cNvSpPr/>
          <p:nvPr/>
        </p:nvSpPr>
        <p:spPr>
          <a:xfrm>
            <a:off x="9258234" y="2685274"/>
            <a:ext cx="181332" cy="387046"/>
          </a:xfrm>
          <a:prstGeom prst="roundRect">
            <a:avLst/>
          </a:prstGeom>
          <a:solidFill>
            <a:srgbClr val="FFC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Rounded Corners 19">
            <a:extLst>
              <a:ext uri="{FF2B5EF4-FFF2-40B4-BE49-F238E27FC236}">
                <a16:creationId xmlns:a16="http://schemas.microsoft.com/office/drawing/2014/main" id="{83D3FD19-016D-DE16-E484-84185E2C89DE}"/>
              </a:ext>
            </a:extLst>
          </p:cNvPr>
          <p:cNvSpPr/>
          <p:nvPr/>
        </p:nvSpPr>
        <p:spPr>
          <a:xfrm>
            <a:off x="9860784" y="2662328"/>
            <a:ext cx="181332" cy="387046"/>
          </a:xfrm>
          <a:prstGeom prst="roundRect">
            <a:avLst/>
          </a:prstGeom>
          <a:solidFill>
            <a:srgbClr val="FFC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Rounded Corners 20">
            <a:extLst>
              <a:ext uri="{FF2B5EF4-FFF2-40B4-BE49-F238E27FC236}">
                <a16:creationId xmlns:a16="http://schemas.microsoft.com/office/drawing/2014/main" id="{66D622A4-7455-B994-9342-E12FA5572085}"/>
              </a:ext>
            </a:extLst>
          </p:cNvPr>
          <p:cNvSpPr/>
          <p:nvPr/>
        </p:nvSpPr>
        <p:spPr>
          <a:xfrm>
            <a:off x="9082128" y="5352295"/>
            <a:ext cx="181332" cy="387046"/>
          </a:xfrm>
          <a:prstGeom prst="roundRect">
            <a:avLst/>
          </a:prstGeom>
          <a:solidFill>
            <a:srgbClr val="FFC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Rounded Corners 21">
            <a:extLst>
              <a:ext uri="{FF2B5EF4-FFF2-40B4-BE49-F238E27FC236}">
                <a16:creationId xmlns:a16="http://schemas.microsoft.com/office/drawing/2014/main" id="{87CFC597-AEEF-1B24-072B-452A94E289B7}"/>
              </a:ext>
            </a:extLst>
          </p:cNvPr>
          <p:cNvSpPr/>
          <p:nvPr/>
        </p:nvSpPr>
        <p:spPr>
          <a:xfrm>
            <a:off x="10122338" y="5330156"/>
            <a:ext cx="181332" cy="387046"/>
          </a:xfrm>
          <a:prstGeom prst="roundRect">
            <a:avLst/>
          </a:prstGeom>
          <a:solidFill>
            <a:srgbClr val="FFC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0053643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2"/>
                                        </p:tgtEl>
                                      </p:cBhvr>
                                    </p:animEffect>
                                    <p:set>
                                      <p:cBhvr>
                                        <p:cTn id="52" dur="1" fill="hold">
                                          <p:stCondLst>
                                            <p:cond delay="499"/>
                                          </p:stCondLst>
                                        </p:cTn>
                                        <p:tgtEl>
                                          <p:spTgt spid="2"/>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9"/>
                                        </p:tgtEl>
                                      </p:cBhvr>
                                    </p:animEffect>
                                    <p:set>
                                      <p:cBhvr>
                                        <p:cTn id="55" dur="1" fill="hold">
                                          <p:stCondLst>
                                            <p:cond delay="499"/>
                                          </p:stCondLst>
                                        </p:cTn>
                                        <p:tgtEl>
                                          <p:spTgt spid="9"/>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19"/>
                                        </p:tgtEl>
                                      </p:cBhvr>
                                    </p:animEffect>
                                    <p:set>
                                      <p:cBhvr>
                                        <p:cTn id="58" dur="1" fill="hold">
                                          <p:stCondLst>
                                            <p:cond delay="499"/>
                                          </p:stCondLst>
                                        </p:cTn>
                                        <p:tgtEl>
                                          <p:spTgt spid="19"/>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20"/>
                                        </p:tgtEl>
                                      </p:cBhvr>
                                    </p:animEffect>
                                    <p:set>
                                      <p:cBhvr>
                                        <p:cTn id="61" dur="1" fill="hold">
                                          <p:stCondLst>
                                            <p:cond delay="499"/>
                                          </p:stCondLst>
                                        </p:cTn>
                                        <p:tgtEl>
                                          <p:spTgt spid="20"/>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21"/>
                                        </p:tgtEl>
                                      </p:cBhvr>
                                    </p:animEffect>
                                    <p:set>
                                      <p:cBhvr>
                                        <p:cTn id="64" dur="1" fill="hold">
                                          <p:stCondLst>
                                            <p:cond delay="499"/>
                                          </p:stCondLst>
                                        </p:cTn>
                                        <p:tgtEl>
                                          <p:spTgt spid="21"/>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22"/>
                                        </p:tgtEl>
                                      </p:cBhvr>
                                    </p:animEffect>
                                    <p:set>
                                      <p:cBhvr>
                                        <p:cTn id="67" dur="1" fill="hold">
                                          <p:stCondLst>
                                            <p:cond delay="499"/>
                                          </p:stCondLst>
                                        </p:cTn>
                                        <p:tgtEl>
                                          <p:spTgt spid="22"/>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fade">
                                      <p:cBhvr>
                                        <p:cTn id="72" dur="500"/>
                                        <p:tgtEl>
                                          <p:spTgt spid="10"/>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1"/>
                                        </p:tgtEl>
                                        <p:attrNameLst>
                                          <p:attrName>style.visibility</p:attrName>
                                        </p:attrNameLst>
                                      </p:cBhvr>
                                      <p:to>
                                        <p:strVal val="visible"/>
                                      </p:to>
                                    </p:set>
                                    <p:animEffect transition="in" filter="fade">
                                      <p:cBhvr>
                                        <p:cTn id="75" dur="500"/>
                                        <p:tgtEl>
                                          <p:spTgt spid="11"/>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2"/>
                                        </p:tgtEl>
                                        <p:attrNameLst>
                                          <p:attrName>style.visibility</p:attrName>
                                        </p:attrNameLst>
                                      </p:cBhvr>
                                      <p:to>
                                        <p:strVal val="visible"/>
                                      </p:to>
                                    </p:set>
                                    <p:animEffect transition="in" filter="fade">
                                      <p:cBhvr>
                                        <p:cTn id="80" dur="500"/>
                                        <p:tgtEl>
                                          <p:spTgt spid="12"/>
                                        </p:tgtEl>
                                      </p:cBhvr>
                                    </p:animEffect>
                                  </p:childTnLst>
                                </p:cTn>
                              </p:par>
                            </p:childTnLst>
                          </p:cTn>
                        </p:par>
                        <p:par>
                          <p:cTn id="81" fill="hold">
                            <p:stCondLst>
                              <p:cond delay="500"/>
                            </p:stCondLst>
                            <p:childTnLst>
                              <p:par>
                                <p:cTn id="82" presetID="10" presetClass="entr" presetSubtype="0" fill="hold" nodeType="afterEffect">
                                  <p:stCondLst>
                                    <p:cond delay="0"/>
                                  </p:stCondLst>
                                  <p:childTnLst>
                                    <p:set>
                                      <p:cBhvr>
                                        <p:cTn id="83" dur="1" fill="hold">
                                          <p:stCondLst>
                                            <p:cond delay="0"/>
                                          </p:stCondLst>
                                        </p:cTn>
                                        <p:tgtEl>
                                          <p:spTgt spid="13"/>
                                        </p:tgtEl>
                                        <p:attrNameLst>
                                          <p:attrName>style.visibility</p:attrName>
                                        </p:attrNameLst>
                                      </p:cBhvr>
                                      <p:to>
                                        <p:strVal val="visible"/>
                                      </p:to>
                                    </p:set>
                                    <p:animEffect transition="in" filter="fade">
                                      <p:cBhvr>
                                        <p:cTn id="8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9" grpId="0"/>
      <p:bldP spid="9" grpId="1"/>
      <p:bldP spid="10" grpId="0"/>
      <p:bldP spid="11" grpId="0"/>
      <p:bldP spid="14" grpId="0"/>
      <p:bldP spid="16" grpId="0"/>
      <p:bldP spid="17" grpId="0"/>
      <p:bldP spid="18" grpId="0"/>
      <p:bldP spid="19" grpId="0" animBg="1"/>
      <p:bldP spid="19" grpId="1" animBg="1"/>
      <p:bldP spid="20" grpId="0" animBg="1"/>
      <p:bldP spid="20" grpId="1" animBg="1"/>
      <p:bldP spid="21" grpId="0" animBg="1"/>
      <p:bldP spid="21" grpId="1" animBg="1"/>
      <p:bldP spid="22" grpId="0" animBg="1"/>
      <p:bldP spid="22"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Rounded Corners 30">
            <a:extLst>
              <a:ext uri="{FF2B5EF4-FFF2-40B4-BE49-F238E27FC236}">
                <a16:creationId xmlns:a16="http://schemas.microsoft.com/office/drawing/2014/main" id="{1766D0CA-AEE2-4E21-A7E9-1ECFDE2CB28D}"/>
              </a:ext>
            </a:extLst>
          </p:cNvPr>
          <p:cNvSpPr/>
          <p:nvPr/>
        </p:nvSpPr>
        <p:spPr>
          <a:xfrm>
            <a:off x="108503" y="102054"/>
            <a:ext cx="4768298" cy="2992127"/>
          </a:xfrm>
          <a:prstGeom prst="roundRect">
            <a:avLst/>
          </a:prstGeom>
          <a:solidFill>
            <a:srgbClr val="9393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dirty="0">
                <a:latin typeface="Abadi" panose="020B0604020104020204" pitchFamily="34" charset="0"/>
                <a:cs typeface="Times New Roman" panose="02020603050405020304" pitchFamily="18" charset="0"/>
              </a:rPr>
              <a:t>The reader doesn’t see your contribution.</a:t>
            </a:r>
          </a:p>
        </p:txBody>
      </p:sp>
      <p:sp>
        <p:nvSpPr>
          <p:cNvPr id="32" name="Rectangle: Rounded Corners 31">
            <a:extLst>
              <a:ext uri="{FF2B5EF4-FFF2-40B4-BE49-F238E27FC236}">
                <a16:creationId xmlns:a16="http://schemas.microsoft.com/office/drawing/2014/main" id="{D785C664-C642-4E19-A131-6DE23CF00C82}"/>
              </a:ext>
            </a:extLst>
          </p:cNvPr>
          <p:cNvSpPr/>
          <p:nvPr/>
        </p:nvSpPr>
        <p:spPr>
          <a:xfrm>
            <a:off x="103583" y="3724999"/>
            <a:ext cx="4768298" cy="2992127"/>
          </a:xfrm>
          <a:prstGeom prst="roundRect">
            <a:avLst/>
          </a:prstGeom>
          <a:solidFill>
            <a:srgbClr val="9393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dirty="0">
                <a:latin typeface="Abadi" panose="020B0604020104020204" pitchFamily="34" charset="0"/>
                <a:cs typeface="Times New Roman" panose="02020603050405020304" pitchFamily="18" charset="0"/>
              </a:rPr>
              <a:t>The data seem misinterpreted or misrepresented.</a:t>
            </a:r>
          </a:p>
        </p:txBody>
      </p:sp>
      <p:sp>
        <p:nvSpPr>
          <p:cNvPr id="45" name="Oval 44">
            <a:extLst>
              <a:ext uri="{FF2B5EF4-FFF2-40B4-BE49-F238E27FC236}">
                <a16:creationId xmlns:a16="http://schemas.microsoft.com/office/drawing/2014/main" id="{B8531E1E-6226-4F59-82D4-562479C249BF}"/>
              </a:ext>
            </a:extLst>
          </p:cNvPr>
          <p:cNvSpPr/>
          <p:nvPr/>
        </p:nvSpPr>
        <p:spPr>
          <a:xfrm>
            <a:off x="222448" y="240934"/>
            <a:ext cx="827314" cy="828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tx1"/>
                </a:solidFill>
                <a:latin typeface="Abadi" panose="020B0604020104020204" pitchFamily="34" charset="0"/>
              </a:rPr>
              <a:t>1</a:t>
            </a:r>
            <a:endParaRPr lang="en-CA" b="1" dirty="0">
              <a:solidFill>
                <a:schemeClr val="tx1"/>
              </a:solidFill>
              <a:latin typeface="Abadi" panose="020B0604020104020204" pitchFamily="34" charset="0"/>
            </a:endParaRPr>
          </a:p>
        </p:txBody>
      </p:sp>
      <p:sp>
        <p:nvSpPr>
          <p:cNvPr id="47" name="Oval 46">
            <a:extLst>
              <a:ext uri="{FF2B5EF4-FFF2-40B4-BE49-F238E27FC236}">
                <a16:creationId xmlns:a16="http://schemas.microsoft.com/office/drawing/2014/main" id="{DC4F640E-CEE2-4DA0-AEB0-1AA86143669A}"/>
              </a:ext>
            </a:extLst>
          </p:cNvPr>
          <p:cNvSpPr/>
          <p:nvPr/>
        </p:nvSpPr>
        <p:spPr>
          <a:xfrm>
            <a:off x="222448" y="3896605"/>
            <a:ext cx="827314" cy="828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tx1"/>
                </a:solidFill>
                <a:latin typeface="Abadi" panose="020B0604020104020204" pitchFamily="34" charset="0"/>
              </a:rPr>
              <a:t>2</a:t>
            </a:r>
            <a:endParaRPr lang="en-CA" b="1" dirty="0">
              <a:solidFill>
                <a:schemeClr val="tx1"/>
              </a:solidFill>
              <a:latin typeface="Abadi" panose="020B0604020104020204" pitchFamily="34" charset="0"/>
            </a:endParaRPr>
          </a:p>
        </p:txBody>
      </p:sp>
      <p:pic>
        <p:nvPicPr>
          <p:cNvPr id="14" name="Graphic 13" descr="Question Mark with solid fill">
            <a:extLst>
              <a:ext uri="{FF2B5EF4-FFF2-40B4-BE49-F238E27FC236}">
                <a16:creationId xmlns:a16="http://schemas.microsoft.com/office/drawing/2014/main" id="{BA9568A6-A446-45D1-9819-510741B27B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54741" y="3089096"/>
            <a:ext cx="2443018" cy="2443018"/>
          </a:xfrm>
          <a:prstGeom prst="rect">
            <a:avLst/>
          </a:prstGeom>
        </p:spPr>
      </p:pic>
      <p:pic>
        <p:nvPicPr>
          <p:cNvPr id="16" name="Graphic 15" descr="Question Mark with solid fill">
            <a:extLst>
              <a:ext uri="{FF2B5EF4-FFF2-40B4-BE49-F238E27FC236}">
                <a16:creationId xmlns:a16="http://schemas.microsoft.com/office/drawing/2014/main" id="{A79A2298-9A16-48B7-9D4E-F7CDBF18F5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92897" y="3091405"/>
            <a:ext cx="2443018" cy="2443018"/>
          </a:xfrm>
          <a:prstGeom prst="rect">
            <a:avLst/>
          </a:prstGeom>
        </p:spPr>
      </p:pic>
      <p:pic>
        <p:nvPicPr>
          <p:cNvPr id="17" name="Graphic 16" descr="Question Mark with solid fill">
            <a:extLst>
              <a:ext uri="{FF2B5EF4-FFF2-40B4-BE49-F238E27FC236}">
                <a16:creationId xmlns:a16="http://schemas.microsoft.com/office/drawing/2014/main" id="{06821C1C-C7CB-48B0-91CE-8593709775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55961" y="898861"/>
            <a:ext cx="2443018" cy="2443018"/>
          </a:xfrm>
          <a:prstGeom prst="rect">
            <a:avLst/>
          </a:prstGeom>
        </p:spPr>
      </p:pic>
      <p:pic>
        <p:nvPicPr>
          <p:cNvPr id="18" name="Graphic 17" descr="Question Mark with solid fill">
            <a:extLst>
              <a:ext uri="{FF2B5EF4-FFF2-40B4-BE49-F238E27FC236}">
                <a16:creationId xmlns:a16="http://schemas.microsoft.com/office/drawing/2014/main" id="{C956BCBE-AA13-4859-B747-F6AAE4BD4C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672" y="934804"/>
            <a:ext cx="2443018" cy="2443018"/>
          </a:xfrm>
          <a:prstGeom prst="rect">
            <a:avLst/>
          </a:prstGeom>
        </p:spPr>
      </p:pic>
      <p:pic>
        <p:nvPicPr>
          <p:cNvPr id="19" name="Graphic 18" descr="Question Mark with solid fill">
            <a:extLst>
              <a:ext uri="{FF2B5EF4-FFF2-40B4-BE49-F238E27FC236}">
                <a16:creationId xmlns:a16="http://schemas.microsoft.com/office/drawing/2014/main" id="{E88FB3CE-FA28-4219-BFE6-BDEC0451AB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54741" y="-31072"/>
            <a:ext cx="2443018" cy="2443018"/>
          </a:xfrm>
          <a:prstGeom prst="rect">
            <a:avLst/>
          </a:prstGeom>
        </p:spPr>
      </p:pic>
      <p:pic>
        <p:nvPicPr>
          <p:cNvPr id="20" name="Graphic 19" descr="Question Mark with solid fill">
            <a:extLst>
              <a:ext uri="{FF2B5EF4-FFF2-40B4-BE49-F238E27FC236}">
                <a16:creationId xmlns:a16="http://schemas.microsoft.com/office/drawing/2014/main" id="{AC2A26CF-30CF-4A78-BA35-A3DBA0F96E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92897" y="82073"/>
            <a:ext cx="2443018" cy="2443018"/>
          </a:xfrm>
          <a:prstGeom prst="rect">
            <a:avLst/>
          </a:prstGeom>
        </p:spPr>
      </p:pic>
      <p:pic>
        <p:nvPicPr>
          <p:cNvPr id="3" name="Graphic 2" descr="Question Mark with solid fill">
            <a:extLst>
              <a:ext uri="{FF2B5EF4-FFF2-40B4-BE49-F238E27FC236}">
                <a16:creationId xmlns:a16="http://schemas.microsoft.com/office/drawing/2014/main" id="{D68E89F5-5C0C-46CA-B027-0CA8F6AB57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55961" y="3908193"/>
            <a:ext cx="2443018" cy="2443018"/>
          </a:xfrm>
          <a:prstGeom prst="rect">
            <a:avLst/>
          </a:prstGeom>
        </p:spPr>
      </p:pic>
      <p:pic>
        <p:nvPicPr>
          <p:cNvPr id="13" name="Graphic 12" descr="Question Mark with solid fill">
            <a:extLst>
              <a:ext uri="{FF2B5EF4-FFF2-40B4-BE49-F238E27FC236}">
                <a16:creationId xmlns:a16="http://schemas.microsoft.com/office/drawing/2014/main" id="{DFF040A3-0A42-45FD-855B-77CE00854F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672" y="3944136"/>
            <a:ext cx="2443018" cy="2443018"/>
          </a:xfrm>
          <a:prstGeom prst="rect">
            <a:avLst/>
          </a:prstGeom>
        </p:spPr>
      </p:pic>
      <p:sp>
        <p:nvSpPr>
          <p:cNvPr id="12" name="Rectangle 11">
            <a:extLst>
              <a:ext uri="{FF2B5EF4-FFF2-40B4-BE49-F238E27FC236}">
                <a16:creationId xmlns:a16="http://schemas.microsoft.com/office/drawing/2014/main" id="{7DFF4BA8-FDC4-4C4E-A8A3-FBFDE5C6800E}"/>
              </a:ext>
            </a:extLst>
          </p:cNvPr>
          <p:cNvSpPr/>
          <p:nvPr/>
        </p:nvSpPr>
        <p:spPr>
          <a:xfrm>
            <a:off x="5084413" y="3928539"/>
            <a:ext cx="6892966" cy="2681171"/>
          </a:xfrm>
          <a:prstGeom prst="rect">
            <a:avLst/>
          </a:prstGeom>
          <a:solidFill>
            <a:srgbClr val="404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rgbClr val="FFC000"/>
                </a:solidFill>
                <a:latin typeface="Abadi" panose="020B0604020104020204" pitchFamily="34" charset="0"/>
              </a:rPr>
              <a:t>Example:</a:t>
            </a:r>
            <a:r>
              <a:rPr lang="en-US" sz="3200" b="1" dirty="0">
                <a:solidFill>
                  <a:srgbClr val="2E1131"/>
                </a:solidFill>
                <a:latin typeface="Abadi" panose="020B0604020104020204" pitchFamily="34" charset="0"/>
              </a:rPr>
              <a:t> </a:t>
            </a:r>
            <a:r>
              <a:rPr lang="en-US" sz="3200" dirty="0">
                <a:latin typeface="Abadi" panose="020B0604020104020204" pitchFamily="34" charset="0"/>
              </a:rPr>
              <a:t>Assembly programmers work below C-level [3]; therefore, their computers should be waterproof.</a:t>
            </a:r>
            <a:r>
              <a:rPr lang="en-US" sz="2800" dirty="0">
                <a:latin typeface="Abadi" panose="020B0604020104020204" pitchFamily="34" charset="0"/>
              </a:rPr>
              <a:t> </a:t>
            </a:r>
          </a:p>
          <a:p>
            <a:endParaRPr lang="en-CA" dirty="0"/>
          </a:p>
        </p:txBody>
      </p:sp>
      <p:sp>
        <p:nvSpPr>
          <p:cNvPr id="10" name="Title 1">
            <a:extLst>
              <a:ext uri="{FF2B5EF4-FFF2-40B4-BE49-F238E27FC236}">
                <a16:creationId xmlns:a16="http://schemas.microsoft.com/office/drawing/2014/main" id="{4D697C7B-9C0A-40CA-9243-F3DDB78A4487}"/>
              </a:ext>
            </a:extLst>
          </p:cNvPr>
          <p:cNvSpPr txBox="1">
            <a:spLocks/>
          </p:cNvSpPr>
          <p:nvPr/>
        </p:nvSpPr>
        <p:spPr>
          <a:xfrm>
            <a:off x="214621" y="240934"/>
            <a:ext cx="4546222" cy="1710613"/>
          </a:xfrm>
          <a:prstGeom prst="rect">
            <a:avLst/>
          </a:prstGeom>
          <a:solidFill>
            <a:srgbClr val="404064"/>
          </a:solidFill>
          <a:ln w="57150">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Abadi" panose="020B0604020104020204" pitchFamily="34" charset="0"/>
                <a:ea typeface="+mj-ea"/>
                <a:cs typeface="+mj-cs"/>
              </a:defRPr>
            </a:lvl1pPr>
          </a:lstStyle>
          <a:p>
            <a:pPr algn="ctr"/>
            <a:r>
              <a:rPr lang="en-CA" dirty="0">
                <a:solidFill>
                  <a:schemeClr val="bg1"/>
                </a:solidFill>
              </a:rPr>
              <a:t>Where does the citation go?</a:t>
            </a:r>
            <a:endParaRPr lang="en-CA" b="1" dirty="0">
              <a:solidFill>
                <a:schemeClr val="bg1"/>
              </a:solidFill>
            </a:endParaRPr>
          </a:p>
        </p:txBody>
      </p:sp>
      <p:sp>
        <p:nvSpPr>
          <p:cNvPr id="11" name="Rectangle 10">
            <a:extLst>
              <a:ext uri="{FF2B5EF4-FFF2-40B4-BE49-F238E27FC236}">
                <a16:creationId xmlns:a16="http://schemas.microsoft.com/office/drawing/2014/main" id="{88E3A4B9-E71C-4CE9-842F-CDBAABC4297B}"/>
              </a:ext>
            </a:extLst>
          </p:cNvPr>
          <p:cNvSpPr/>
          <p:nvPr/>
        </p:nvSpPr>
        <p:spPr>
          <a:xfrm>
            <a:off x="214621" y="2225817"/>
            <a:ext cx="4546222" cy="4391249"/>
          </a:xfrm>
          <a:prstGeom prst="rect">
            <a:avLst/>
          </a:prstGeom>
          <a:solidFill>
            <a:srgbClr val="2525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Abadi" panose="020B0604020104020204" pitchFamily="34" charset="0"/>
              </a:rPr>
              <a:t>If you add commentary after a citation within the same sentence,</a:t>
            </a:r>
          </a:p>
          <a:p>
            <a:pPr algn="ctr"/>
            <a:r>
              <a:rPr lang="en-US" sz="2800" dirty="0">
                <a:latin typeface="Abadi" panose="020B0604020104020204" pitchFamily="34" charset="0"/>
              </a:rPr>
              <a:t>insert the citation where the source’s information ends </a:t>
            </a:r>
          </a:p>
          <a:p>
            <a:pPr algn="ctr"/>
            <a:r>
              <a:rPr lang="en-US" sz="2800" dirty="0">
                <a:latin typeface="Abadi" panose="020B0604020104020204" pitchFamily="34" charset="0"/>
              </a:rPr>
              <a:t>and before your commentary begins </a:t>
            </a:r>
          </a:p>
          <a:p>
            <a:pPr algn="ctr"/>
            <a:r>
              <a:rPr lang="en-US" sz="2800" dirty="0">
                <a:latin typeface="Abadi" panose="020B0604020104020204" pitchFamily="34" charset="0"/>
              </a:rPr>
              <a:t>so that the two are not confused.</a:t>
            </a:r>
          </a:p>
        </p:txBody>
      </p:sp>
      <p:sp>
        <p:nvSpPr>
          <p:cNvPr id="21" name="Rectangle: Rounded Corners 20">
            <a:extLst>
              <a:ext uri="{FF2B5EF4-FFF2-40B4-BE49-F238E27FC236}">
                <a16:creationId xmlns:a16="http://schemas.microsoft.com/office/drawing/2014/main" id="{AF86D75F-B846-4BB5-A9F1-A9B61C3D8668}"/>
              </a:ext>
            </a:extLst>
          </p:cNvPr>
          <p:cNvSpPr/>
          <p:nvPr/>
        </p:nvSpPr>
        <p:spPr>
          <a:xfrm>
            <a:off x="7574979" y="4877337"/>
            <a:ext cx="642826" cy="551652"/>
          </a:xfrm>
          <a:prstGeom prst="round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4" name="Straight Connector 3">
            <a:extLst>
              <a:ext uri="{FF2B5EF4-FFF2-40B4-BE49-F238E27FC236}">
                <a16:creationId xmlns:a16="http://schemas.microsoft.com/office/drawing/2014/main" id="{6B786407-B70B-48E3-A5C4-47BC074E4522}"/>
              </a:ext>
            </a:extLst>
          </p:cNvPr>
          <p:cNvCxnSpPr>
            <a:cxnSpLocks/>
          </p:cNvCxnSpPr>
          <p:nvPr/>
        </p:nvCxnSpPr>
        <p:spPr>
          <a:xfrm>
            <a:off x="8314765" y="5317652"/>
            <a:ext cx="2575973"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5273BB6-FC6A-4E46-A607-310B1BD90FD9}"/>
              </a:ext>
            </a:extLst>
          </p:cNvPr>
          <p:cNvCxnSpPr>
            <a:cxnSpLocks/>
          </p:cNvCxnSpPr>
          <p:nvPr/>
        </p:nvCxnSpPr>
        <p:spPr>
          <a:xfrm>
            <a:off x="5152292" y="5815883"/>
            <a:ext cx="5814646"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61EDEE50-4D5D-4BA5-A080-0A066C6B8BFB}"/>
              </a:ext>
            </a:extLst>
          </p:cNvPr>
          <p:cNvSpPr/>
          <p:nvPr/>
        </p:nvSpPr>
        <p:spPr>
          <a:xfrm>
            <a:off x="5144465" y="3931920"/>
            <a:ext cx="6825087" cy="2332051"/>
          </a:xfrm>
          <a:prstGeom prst="rect">
            <a:avLst/>
          </a:prstGeom>
          <a:solidFill>
            <a:srgbClr val="404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rgbClr val="FFC000"/>
                </a:solidFill>
                <a:latin typeface="Abadi" panose="020B0604020104020204" pitchFamily="34" charset="0"/>
              </a:rPr>
              <a:t>Example:</a:t>
            </a:r>
            <a:r>
              <a:rPr lang="en-US" sz="3200" b="1" dirty="0">
                <a:solidFill>
                  <a:srgbClr val="2E1131"/>
                </a:solidFill>
                <a:latin typeface="Abadi" panose="020B0604020104020204" pitchFamily="34" charset="0"/>
              </a:rPr>
              <a:t> </a:t>
            </a:r>
            <a:r>
              <a:rPr lang="en-US" sz="3200" dirty="0">
                <a:latin typeface="Abadi" panose="020B0604020104020204" pitchFamily="34" charset="0"/>
              </a:rPr>
              <a:t>Assembly programmers work below C-level; therefore, their computers should be waterproof [3].</a:t>
            </a:r>
          </a:p>
        </p:txBody>
      </p:sp>
      <p:sp>
        <p:nvSpPr>
          <p:cNvPr id="40" name="Rectangle: Rounded Corners 39">
            <a:extLst>
              <a:ext uri="{FF2B5EF4-FFF2-40B4-BE49-F238E27FC236}">
                <a16:creationId xmlns:a16="http://schemas.microsoft.com/office/drawing/2014/main" id="{8BB15C8D-3BAE-44D9-B912-8F8FE49D045D}"/>
              </a:ext>
            </a:extLst>
          </p:cNvPr>
          <p:cNvSpPr/>
          <p:nvPr/>
        </p:nvSpPr>
        <p:spPr>
          <a:xfrm>
            <a:off x="10964933" y="5437942"/>
            <a:ext cx="540778" cy="548879"/>
          </a:xfrm>
          <a:prstGeom prst="round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39" name="Straight Connector 38">
            <a:extLst>
              <a:ext uri="{FF2B5EF4-FFF2-40B4-BE49-F238E27FC236}">
                <a16:creationId xmlns:a16="http://schemas.microsoft.com/office/drawing/2014/main" id="{BC8821AD-5579-4061-9234-422582FC643C}"/>
              </a:ext>
            </a:extLst>
          </p:cNvPr>
          <p:cNvCxnSpPr>
            <a:cxnSpLocks/>
          </p:cNvCxnSpPr>
          <p:nvPr/>
        </p:nvCxnSpPr>
        <p:spPr>
          <a:xfrm>
            <a:off x="6808965" y="4848309"/>
            <a:ext cx="4174840"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B32D4C6-40CA-4F56-9D0F-6D7997BD2D4B}"/>
              </a:ext>
            </a:extLst>
          </p:cNvPr>
          <p:cNvCxnSpPr>
            <a:cxnSpLocks/>
          </p:cNvCxnSpPr>
          <p:nvPr/>
        </p:nvCxnSpPr>
        <p:spPr>
          <a:xfrm>
            <a:off x="5212679" y="5332044"/>
            <a:ext cx="6063571"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CD595D9-1D5C-449F-A2E6-D40EAF7A42A2}"/>
              </a:ext>
            </a:extLst>
          </p:cNvPr>
          <p:cNvCxnSpPr>
            <a:cxnSpLocks/>
          </p:cNvCxnSpPr>
          <p:nvPr/>
        </p:nvCxnSpPr>
        <p:spPr>
          <a:xfrm>
            <a:off x="5207303" y="5815883"/>
            <a:ext cx="5678059"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74AC7727-FE99-446B-88AC-E4200030697C}"/>
              </a:ext>
            </a:extLst>
          </p:cNvPr>
          <p:cNvSpPr/>
          <p:nvPr/>
        </p:nvSpPr>
        <p:spPr>
          <a:xfrm>
            <a:off x="5152292" y="5456392"/>
            <a:ext cx="5822840" cy="414561"/>
          </a:xfrm>
          <a:prstGeom prst="roundRect">
            <a:avLst/>
          </a:prstGeom>
          <a:solidFill>
            <a:srgbClr val="FF0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170" name="Picture 2">
            <a:extLst>
              <a:ext uri="{FF2B5EF4-FFF2-40B4-BE49-F238E27FC236}">
                <a16:creationId xmlns:a16="http://schemas.microsoft.com/office/drawing/2014/main" id="{1A8CFA50-B95C-4A80-AEE2-EB909AD9E6DE}"/>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p:blipFill>
        <p:spPr bwMode="auto">
          <a:xfrm>
            <a:off x="5084413" y="163043"/>
            <a:ext cx="6885139" cy="3848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9290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47"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anim calcmode="lin" valueType="num">
                                      <p:cBhvr>
                                        <p:cTn id="17" dur="1000" fill="hold"/>
                                        <p:tgtEl>
                                          <p:spTgt spid="3"/>
                                        </p:tgtEl>
                                        <p:attrNameLst>
                                          <p:attrName>ppt_x</p:attrName>
                                        </p:attrNameLst>
                                      </p:cBhvr>
                                      <p:tavLst>
                                        <p:tav tm="0">
                                          <p:val>
                                            <p:strVal val="#ppt_x"/>
                                          </p:val>
                                        </p:tav>
                                        <p:tav tm="100000">
                                          <p:val>
                                            <p:strVal val="#ppt_x"/>
                                          </p:val>
                                        </p:tav>
                                      </p:tavLst>
                                    </p:anim>
                                    <p:anim calcmode="lin" valueType="num">
                                      <p:cBhvr>
                                        <p:cTn id="18" dur="1000" fill="hold"/>
                                        <p:tgtEl>
                                          <p:spTgt spid="3"/>
                                        </p:tgtEl>
                                        <p:attrNameLst>
                                          <p:attrName>ppt_y</p:attrName>
                                        </p:attrNameLst>
                                      </p:cBhvr>
                                      <p:tavLst>
                                        <p:tav tm="0">
                                          <p:val>
                                            <p:strVal val="#ppt_y-.1"/>
                                          </p:val>
                                        </p:tav>
                                        <p:tav tm="100000">
                                          <p:val>
                                            <p:strVal val="#ppt_y"/>
                                          </p:val>
                                        </p:tav>
                                      </p:tavLst>
                                    </p:anim>
                                  </p:childTnLst>
                                </p:cTn>
                              </p:par>
                              <p:par>
                                <p:cTn id="19" presetID="47"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1000"/>
                                        <p:tgtEl>
                                          <p:spTgt spid="16"/>
                                        </p:tgtEl>
                                      </p:cBhvr>
                                    </p:animEffect>
                                    <p:anim calcmode="lin" valueType="num">
                                      <p:cBhvr>
                                        <p:cTn id="27" dur="1000" fill="hold"/>
                                        <p:tgtEl>
                                          <p:spTgt spid="16"/>
                                        </p:tgtEl>
                                        <p:attrNameLst>
                                          <p:attrName>ppt_x</p:attrName>
                                        </p:attrNameLst>
                                      </p:cBhvr>
                                      <p:tavLst>
                                        <p:tav tm="0">
                                          <p:val>
                                            <p:strVal val="#ppt_x"/>
                                          </p:val>
                                        </p:tav>
                                        <p:tav tm="100000">
                                          <p:val>
                                            <p:strVal val="#ppt_x"/>
                                          </p:val>
                                        </p:tav>
                                      </p:tavLst>
                                    </p:anim>
                                    <p:anim calcmode="lin" valueType="num">
                                      <p:cBhvr>
                                        <p:cTn id="28" dur="1000" fill="hold"/>
                                        <p:tgtEl>
                                          <p:spTgt spid="16"/>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1000"/>
                                        <p:tgtEl>
                                          <p:spTgt spid="14"/>
                                        </p:tgtEl>
                                      </p:cBhvr>
                                    </p:animEffect>
                                    <p:anim calcmode="lin" valueType="num">
                                      <p:cBhvr>
                                        <p:cTn id="32" dur="1000" fill="hold"/>
                                        <p:tgtEl>
                                          <p:spTgt spid="14"/>
                                        </p:tgtEl>
                                        <p:attrNameLst>
                                          <p:attrName>ppt_x</p:attrName>
                                        </p:attrNameLst>
                                      </p:cBhvr>
                                      <p:tavLst>
                                        <p:tav tm="0">
                                          <p:val>
                                            <p:strVal val="#ppt_x"/>
                                          </p:val>
                                        </p:tav>
                                        <p:tav tm="100000">
                                          <p:val>
                                            <p:strVal val="#ppt_x"/>
                                          </p:val>
                                        </p:tav>
                                      </p:tavLst>
                                    </p:anim>
                                    <p:anim calcmode="lin" valueType="num">
                                      <p:cBhvr>
                                        <p:cTn id="33" dur="1000" fill="hold"/>
                                        <p:tgtEl>
                                          <p:spTgt spid="14"/>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1000"/>
                                        <p:tgtEl>
                                          <p:spTgt spid="17"/>
                                        </p:tgtEl>
                                      </p:cBhvr>
                                    </p:animEffect>
                                    <p:anim calcmode="lin" valueType="num">
                                      <p:cBhvr>
                                        <p:cTn id="37" dur="1000" fill="hold"/>
                                        <p:tgtEl>
                                          <p:spTgt spid="17"/>
                                        </p:tgtEl>
                                        <p:attrNameLst>
                                          <p:attrName>ppt_x</p:attrName>
                                        </p:attrNameLst>
                                      </p:cBhvr>
                                      <p:tavLst>
                                        <p:tav tm="0">
                                          <p:val>
                                            <p:strVal val="#ppt_x"/>
                                          </p:val>
                                        </p:tav>
                                        <p:tav tm="100000">
                                          <p:val>
                                            <p:strVal val="#ppt_x"/>
                                          </p:val>
                                        </p:tav>
                                      </p:tavLst>
                                    </p:anim>
                                    <p:anim calcmode="lin" valueType="num">
                                      <p:cBhvr>
                                        <p:cTn id="38" dur="1000" fill="hold"/>
                                        <p:tgtEl>
                                          <p:spTgt spid="17"/>
                                        </p:tgtEl>
                                        <p:attrNameLst>
                                          <p:attrName>ppt_y</p:attrName>
                                        </p:attrNameLst>
                                      </p:cBhvr>
                                      <p:tavLst>
                                        <p:tav tm="0">
                                          <p:val>
                                            <p:strVal val="#ppt_y-.1"/>
                                          </p:val>
                                        </p:tav>
                                        <p:tav tm="100000">
                                          <p:val>
                                            <p:strVal val="#ppt_y"/>
                                          </p:val>
                                        </p:tav>
                                      </p:tavLst>
                                    </p:anim>
                                  </p:childTnLst>
                                </p:cTn>
                              </p:par>
                              <p:par>
                                <p:cTn id="39" presetID="47"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1000"/>
                                        <p:tgtEl>
                                          <p:spTgt spid="18"/>
                                        </p:tgtEl>
                                      </p:cBhvr>
                                    </p:animEffect>
                                    <p:anim calcmode="lin" valueType="num">
                                      <p:cBhvr>
                                        <p:cTn id="42" dur="1000" fill="hold"/>
                                        <p:tgtEl>
                                          <p:spTgt spid="18"/>
                                        </p:tgtEl>
                                        <p:attrNameLst>
                                          <p:attrName>ppt_x</p:attrName>
                                        </p:attrNameLst>
                                      </p:cBhvr>
                                      <p:tavLst>
                                        <p:tav tm="0">
                                          <p:val>
                                            <p:strVal val="#ppt_x"/>
                                          </p:val>
                                        </p:tav>
                                        <p:tav tm="100000">
                                          <p:val>
                                            <p:strVal val="#ppt_x"/>
                                          </p:val>
                                        </p:tav>
                                      </p:tavLst>
                                    </p:anim>
                                    <p:anim calcmode="lin" valueType="num">
                                      <p:cBhvr>
                                        <p:cTn id="43" dur="1000" fill="hold"/>
                                        <p:tgtEl>
                                          <p:spTgt spid="18"/>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1000"/>
                                        <p:tgtEl>
                                          <p:spTgt spid="20"/>
                                        </p:tgtEl>
                                      </p:cBhvr>
                                    </p:animEffect>
                                    <p:anim calcmode="lin" valueType="num">
                                      <p:cBhvr>
                                        <p:cTn id="47" dur="1000" fill="hold"/>
                                        <p:tgtEl>
                                          <p:spTgt spid="20"/>
                                        </p:tgtEl>
                                        <p:attrNameLst>
                                          <p:attrName>ppt_x</p:attrName>
                                        </p:attrNameLst>
                                      </p:cBhvr>
                                      <p:tavLst>
                                        <p:tav tm="0">
                                          <p:val>
                                            <p:strVal val="#ppt_x"/>
                                          </p:val>
                                        </p:tav>
                                        <p:tav tm="100000">
                                          <p:val>
                                            <p:strVal val="#ppt_x"/>
                                          </p:val>
                                        </p:tav>
                                      </p:tavLst>
                                    </p:anim>
                                    <p:anim calcmode="lin" valueType="num">
                                      <p:cBhvr>
                                        <p:cTn id="48" dur="1000" fill="hold"/>
                                        <p:tgtEl>
                                          <p:spTgt spid="20"/>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1000"/>
                                        <p:tgtEl>
                                          <p:spTgt spid="19"/>
                                        </p:tgtEl>
                                      </p:cBhvr>
                                    </p:animEffect>
                                    <p:anim calcmode="lin" valueType="num">
                                      <p:cBhvr>
                                        <p:cTn id="52" dur="1000" fill="hold"/>
                                        <p:tgtEl>
                                          <p:spTgt spid="19"/>
                                        </p:tgtEl>
                                        <p:attrNameLst>
                                          <p:attrName>ppt_x</p:attrName>
                                        </p:attrNameLst>
                                      </p:cBhvr>
                                      <p:tavLst>
                                        <p:tav tm="0">
                                          <p:val>
                                            <p:strVal val="#ppt_x"/>
                                          </p:val>
                                        </p:tav>
                                        <p:tav tm="100000">
                                          <p:val>
                                            <p:strVal val="#ppt_x"/>
                                          </p:val>
                                        </p:tav>
                                      </p:tavLst>
                                    </p:anim>
                                    <p:anim calcmode="lin" valueType="num">
                                      <p:cBhvr>
                                        <p:cTn id="53" dur="1000" fill="hold"/>
                                        <p:tgtEl>
                                          <p:spTgt spid="19"/>
                                        </p:tgtEl>
                                        <p:attrNameLst>
                                          <p:attrName>ppt_y</p:attrName>
                                        </p:attrNameLst>
                                      </p:cBhvr>
                                      <p:tavLst>
                                        <p:tav tm="0">
                                          <p:val>
                                            <p:strVal val="#ppt_y+.1"/>
                                          </p:val>
                                        </p:tav>
                                        <p:tav tm="100000">
                                          <p:val>
                                            <p:strVal val="#ppt_y"/>
                                          </p:val>
                                        </p:tav>
                                      </p:tavLst>
                                    </p:anim>
                                  </p:childTnLst>
                                </p:cTn>
                              </p:par>
                            </p:childTnLst>
                          </p:cTn>
                        </p:par>
                        <p:par>
                          <p:cTn id="54" fill="hold">
                            <p:stCondLst>
                              <p:cond delay="1500"/>
                            </p:stCondLst>
                            <p:childTnLst>
                              <p:par>
                                <p:cTn id="55" presetID="10" presetClass="entr" presetSubtype="0" fill="hold" nodeType="afterEffect">
                                  <p:stCondLst>
                                    <p:cond delay="0"/>
                                  </p:stCondLst>
                                  <p:childTnLst>
                                    <p:set>
                                      <p:cBhvr>
                                        <p:cTn id="56" dur="1" fill="hold">
                                          <p:stCondLst>
                                            <p:cond delay="0"/>
                                          </p:stCondLst>
                                        </p:cTn>
                                        <p:tgtEl>
                                          <p:spTgt spid="11">
                                            <p:txEl>
                                              <p:pRg st="0" end="0"/>
                                            </p:txEl>
                                          </p:spTgt>
                                        </p:tgtEl>
                                        <p:attrNameLst>
                                          <p:attrName>style.visibility</p:attrName>
                                        </p:attrNameLst>
                                      </p:cBhvr>
                                      <p:to>
                                        <p:strVal val="visible"/>
                                      </p:to>
                                    </p:set>
                                    <p:animEffect transition="in" filter="fade">
                                      <p:cBhvr>
                                        <p:cTn id="57" dur="500"/>
                                        <p:tgtEl>
                                          <p:spTgt spid="11">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1">
                                            <p:txEl>
                                              <p:pRg st="1" end="1"/>
                                            </p:txEl>
                                          </p:spTgt>
                                        </p:tgtEl>
                                        <p:attrNameLst>
                                          <p:attrName>style.visibility</p:attrName>
                                        </p:attrNameLst>
                                      </p:cBhvr>
                                      <p:to>
                                        <p:strVal val="visible"/>
                                      </p:to>
                                    </p:set>
                                    <p:animEffect transition="in" filter="fade">
                                      <p:cBhvr>
                                        <p:cTn id="62" dur="500"/>
                                        <p:tgtEl>
                                          <p:spTgt spid="11">
                                            <p:txEl>
                                              <p:pRg st="1" end="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1">
                                            <p:txEl>
                                              <p:pRg st="2" end="2"/>
                                            </p:txEl>
                                          </p:spTgt>
                                        </p:tgtEl>
                                        <p:attrNameLst>
                                          <p:attrName>style.visibility</p:attrName>
                                        </p:attrNameLst>
                                      </p:cBhvr>
                                      <p:to>
                                        <p:strVal val="visible"/>
                                      </p:to>
                                    </p:set>
                                    <p:animEffect transition="in" filter="fade">
                                      <p:cBhvr>
                                        <p:cTn id="67" dur="500"/>
                                        <p:tgtEl>
                                          <p:spTgt spid="11">
                                            <p:txEl>
                                              <p:pRg st="2" end="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1">
                                            <p:txEl>
                                              <p:pRg st="3" end="3"/>
                                            </p:txEl>
                                          </p:spTgt>
                                        </p:tgtEl>
                                        <p:attrNameLst>
                                          <p:attrName>style.visibility</p:attrName>
                                        </p:attrNameLst>
                                      </p:cBhvr>
                                      <p:to>
                                        <p:strVal val="visible"/>
                                      </p:to>
                                    </p:set>
                                    <p:animEffect transition="in" filter="fade">
                                      <p:cBhvr>
                                        <p:cTn id="72" dur="500"/>
                                        <p:tgtEl>
                                          <p:spTgt spid="11">
                                            <p:txEl>
                                              <p:pRg st="3" end="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nodeType="clickEffect">
                                  <p:stCondLst>
                                    <p:cond delay="0"/>
                                  </p:stCondLst>
                                  <p:childTnLst>
                                    <p:animEffect transition="out" filter="fade">
                                      <p:cBhvr>
                                        <p:cTn id="76" dur="500"/>
                                        <p:tgtEl>
                                          <p:spTgt spid="3"/>
                                        </p:tgtEl>
                                      </p:cBhvr>
                                    </p:animEffect>
                                    <p:set>
                                      <p:cBhvr>
                                        <p:cTn id="77" dur="1" fill="hold">
                                          <p:stCondLst>
                                            <p:cond delay="499"/>
                                          </p:stCondLst>
                                        </p:cTn>
                                        <p:tgtEl>
                                          <p:spTgt spid="3"/>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13"/>
                                        </p:tgtEl>
                                      </p:cBhvr>
                                    </p:animEffect>
                                    <p:set>
                                      <p:cBhvr>
                                        <p:cTn id="80" dur="1" fill="hold">
                                          <p:stCondLst>
                                            <p:cond delay="499"/>
                                          </p:stCondLst>
                                        </p:cTn>
                                        <p:tgtEl>
                                          <p:spTgt spid="13"/>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16"/>
                                        </p:tgtEl>
                                      </p:cBhvr>
                                    </p:animEffect>
                                    <p:set>
                                      <p:cBhvr>
                                        <p:cTn id="83" dur="1" fill="hold">
                                          <p:stCondLst>
                                            <p:cond delay="499"/>
                                          </p:stCondLst>
                                        </p:cTn>
                                        <p:tgtEl>
                                          <p:spTgt spid="16"/>
                                        </p:tgtEl>
                                        <p:attrNameLst>
                                          <p:attrName>style.visibility</p:attrName>
                                        </p:attrNameLst>
                                      </p:cBhvr>
                                      <p:to>
                                        <p:strVal val="hidden"/>
                                      </p:to>
                                    </p:set>
                                  </p:childTnLst>
                                </p:cTn>
                              </p:par>
                              <p:par>
                                <p:cTn id="84" presetID="10" presetClass="exit" presetSubtype="0" fill="hold" nodeType="withEffect">
                                  <p:stCondLst>
                                    <p:cond delay="0"/>
                                  </p:stCondLst>
                                  <p:childTnLst>
                                    <p:animEffect transition="out" filter="fade">
                                      <p:cBhvr>
                                        <p:cTn id="85" dur="500"/>
                                        <p:tgtEl>
                                          <p:spTgt spid="14"/>
                                        </p:tgtEl>
                                      </p:cBhvr>
                                    </p:animEffect>
                                    <p:set>
                                      <p:cBhvr>
                                        <p:cTn id="86" dur="1" fill="hold">
                                          <p:stCondLst>
                                            <p:cond delay="499"/>
                                          </p:stCondLst>
                                        </p:cTn>
                                        <p:tgtEl>
                                          <p:spTgt spid="14"/>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17"/>
                                        </p:tgtEl>
                                      </p:cBhvr>
                                    </p:animEffect>
                                    <p:set>
                                      <p:cBhvr>
                                        <p:cTn id="89" dur="1" fill="hold">
                                          <p:stCondLst>
                                            <p:cond delay="499"/>
                                          </p:stCondLst>
                                        </p:cTn>
                                        <p:tgtEl>
                                          <p:spTgt spid="17"/>
                                        </p:tgtEl>
                                        <p:attrNameLst>
                                          <p:attrName>style.visibility</p:attrName>
                                        </p:attrNameLst>
                                      </p:cBhvr>
                                      <p:to>
                                        <p:strVal val="hidden"/>
                                      </p:to>
                                    </p:set>
                                  </p:childTnLst>
                                </p:cTn>
                              </p:par>
                              <p:par>
                                <p:cTn id="90" presetID="10" presetClass="exit" presetSubtype="0" fill="hold" nodeType="withEffect">
                                  <p:stCondLst>
                                    <p:cond delay="0"/>
                                  </p:stCondLst>
                                  <p:childTnLst>
                                    <p:animEffect transition="out" filter="fade">
                                      <p:cBhvr>
                                        <p:cTn id="91" dur="500"/>
                                        <p:tgtEl>
                                          <p:spTgt spid="18"/>
                                        </p:tgtEl>
                                      </p:cBhvr>
                                    </p:animEffect>
                                    <p:set>
                                      <p:cBhvr>
                                        <p:cTn id="92" dur="1" fill="hold">
                                          <p:stCondLst>
                                            <p:cond delay="499"/>
                                          </p:stCondLst>
                                        </p:cTn>
                                        <p:tgtEl>
                                          <p:spTgt spid="18"/>
                                        </p:tgtEl>
                                        <p:attrNameLst>
                                          <p:attrName>style.visibility</p:attrName>
                                        </p:attrNameLst>
                                      </p:cBhvr>
                                      <p:to>
                                        <p:strVal val="hidden"/>
                                      </p:to>
                                    </p:set>
                                  </p:childTnLst>
                                </p:cTn>
                              </p:par>
                              <p:par>
                                <p:cTn id="93" presetID="10" presetClass="exit" presetSubtype="0" fill="hold" nodeType="withEffect">
                                  <p:stCondLst>
                                    <p:cond delay="0"/>
                                  </p:stCondLst>
                                  <p:childTnLst>
                                    <p:animEffect transition="out" filter="fade">
                                      <p:cBhvr>
                                        <p:cTn id="94" dur="500"/>
                                        <p:tgtEl>
                                          <p:spTgt spid="20"/>
                                        </p:tgtEl>
                                      </p:cBhvr>
                                    </p:animEffect>
                                    <p:set>
                                      <p:cBhvr>
                                        <p:cTn id="95" dur="1" fill="hold">
                                          <p:stCondLst>
                                            <p:cond delay="499"/>
                                          </p:stCondLst>
                                        </p:cTn>
                                        <p:tgtEl>
                                          <p:spTgt spid="20"/>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19"/>
                                        </p:tgtEl>
                                      </p:cBhvr>
                                    </p:animEffect>
                                    <p:set>
                                      <p:cBhvr>
                                        <p:cTn id="98" dur="1" fill="hold">
                                          <p:stCondLst>
                                            <p:cond delay="499"/>
                                          </p:stCondLst>
                                        </p:cTn>
                                        <p:tgtEl>
                                          <p:spTgt spid="19"/>
                                        </p:tgtEl>
                                        <p:attrNameLst>
                                          <p:attrName>style.visibility</p:attrName>
                                        </p:attrNameLst>
                                      </p:cBhvr>
                                      <p:to>
                                        <p:strVal val="hidden"/>
                                      </p:to>
                                    </p:set>
                                  </p:childTnLst>
                                </p:cTn>
                              </p:par>
                            </p:childTnLst>
                          </p:cTn>
                        </p:par>
                        <p:par>
                          <p:cTn id="99" fill="hold">
                            <p:stCondLst>
                              <p:cond delay="500"/>
                            </p:stCondLst>
                            <p:childTnLst>
                              <p:par>
                                <p:cTn id="100" presetID="22" presetClass="entr" presetSubtype="1" fill="hold" nodeType="afterEffect">
                                  <p:stCondLst>
                                    <p:cond delay="0"/>
                                  </p:stCondLst>
                                  <p:childTnLst>
                                    <p:set>
                                      <p:cBhvr>
                                        <p:cTn id="101" dur="1" fill="hold">
                                          <p:stCondLst>
                                            <p:cond delay="0"/>
                                          </p:stCondLst>
                                        </p:cTn>
                                        <p:tgtEl>
                                          <p:spTgt spid="7170"/>
                                        </p:tgtEl>
                                        <p:attrNameLst>
                                          <p:attrName>style.visibility</p:attrName>
                                        </p:attrNameLst>
                                      </p:cBhvr>
                                      <p:to>
                                        <p:strVal val="visible"/>
                                      </p:to>
                                    </p:set>
                                    <p:animEffect transition="in" filter="wipe(up)">
                                      <p:cBhvr>
                                        <p:cTn id="102" dur="500"/>
                                        <p:tgtEl>
                                          <p:spTgt spid="7170"/>
                                        </p:tgtEl>
                                      </p:cBhvr>
                                    </p:animEffect>
                                  </p:childTnLst>
                                </p:cTn>
                              </p:par>
                              <p:par>
                                <p:cTn id="103" presetID="2" presetClass="entr" presetSubtype="4" fill="hold" grpId="0" nodeType="withEffect">
                                  <p:stCondLst>
                                    <p:cond delay="0"/>
                                  </p:stCondLst>
                                  <p:childTnLst>
                                    <p:set>
                                      <p:cBhvr>
                                        <p:cTn id="104" dur="1" fill="hold">
                                          <p:stCondLst>
                                            <p:cond delay="0"/>
                                          </p:stCondLst>
                                        </p:cTn>
                                        <p:tgtEl>
                                          <p:spTgt spid="12"/>
                                        </p:tgtEl>
                                        <p:attrNameLst>
                                          <p:attrName>style.visibility</p:attrName>
                                        </p:attrNameLst>
                                      </p:cBhvr>
                                      <p:to>
                                        <p:strVal val="visible"/>
                                      </p:to>
                                    </p:set>
                                    <p:anim calcmode="lin" valueType="num">
                                      <p:cBhvr additive="base">
                                        <p:cTn id="105" dur="500" fill="hold"/>
                                        <p:tgtEl>
                                          <p:spTgt spid="12"/>
                                        </p:tgtEl>
                                        <p:attrNameLst>
                                          <p:attrName>ppt_x</p:attrName>
                                        </p:attrNameLst>
                                      </p:cBhvr>
                                      <p:tavLst>
                                        <p:tav tm="0">
                                          <p:val>
                                            <p:strVal val="#ppt_x"/>
                                          </p:val>
                                        </p:tav>
                                        <p:tav tm="100000">
                                          <p:val>
                                            <p:strVal val="#ppt_x"/>
                                          </p:val>
                                        </p:tav>
                                      </p:tavLst>
                                    </p:anim>
                                    <p:anim calcmode="lin" valueType="num">
                                      <p:cBhvr additive="base">
                                        <p:cTn id="106" dur="500" fill="hold"/>
                                        <p:tgtEl>
                                          <p:spTgt spid="12"/>
                                        </p:tgtEl>
                                        <p:attrNameLst>
                                          <p:attrName>ppt_y</p:attrName>
                                        </p:attrNameLst>
                                      </p:cBhvr>
                                      <p:tavLst>
                                        <p:tav tm="0">
                                          <p:val>
                                            <p:strVal val="1+#ppt_h/2"/>
                                          </p:val>
                                        </p:tav>
                                        <p:tav tm="100000">
                                          <p:val>
                                            <p:strVal val="#ppt_y"/>
                                          </p:val>
                                        </p:tav>
                                      </p:tavLst>
                                    </p:anim>
                                  </p:childTnLst>
                                </p:cTn>
                              </p:par>
                            </p:childTnLst>
                          </p:cTn>
                        </p:par>
                        <p:par>
                          <p:cTn id="107" fill="hold">
                            <p:stCondLst>
                              <p:cond delay="1000"/>
                            </p:stCondLst>
                            <p:childTnLst>
                              <p:par>
                                <p:cTn id="108" presetID="10" presetClass="entr" presetSubtype="0" fill="hold" nodeType="afterEffect">
                                  <p:stCondLst>
                                    <p:cond delay="0"/>
                                  </p:stCondLst>
                                  <p:childTnLst>
                                    <p:set>
                                      <p:cBhvr>
                                        <p:cTn id="109" dur="1" fill="hold">
                                          <p:stCondLst>
                                            <p:cond delay="0"/>
                                          </p:stCondLst>
                                        </p:cTn>
                                        <p:tgtEl>
                                          <p:spTgt spid="12">
                                            <p:txEl>
                                              <p:pRg st="0" end="0"/>
                                            </p:txEl>
                                          </p:spTgt>
                                        </p:tgtEl>
                                        <p:attrNameLst>
                                          <p:attrName>style.visibility</p:attrName>
                                        </p:attrNameLst>
                                      </p:cBhvr>
                                      <p:to>
                                        <p:strVal val="visible"/>
                                      </p:to>
                                    </p:set>
                                    <p:animEffect transition="in" filter="fade">
                                      <p:cBhvr>
                                        <p:cTn id="110" dur="500"/>
                                        <p:tgtEl>
                                          <p:spTgt spid="12">
                                            <p:txEl>
                                              <p:pRg st="0" end="0"/>
                                            </p:txEl>
                                          </p:spTgt>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21"/>
                                        </p:tgtEl>
                                        <p:attrNameLst>
                                          <p:attrName>style.visibility</p:attrName>
                                        </p:attrNameLst>
                                      </p:cBhvr>
                                      <p:to>
                                        <p:strVal val="visible"/>
                                      </p:to>
                                    </p:set>
                                    <p:animEffect transition="in" filter="fade">
                                      <p:cBhvr>
                                        <p:cTn id="115" dur="500"/>
                                        <p:tgtEl>
                                          <p:spTgt spid="21"/>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nodeType="clickEffect">
                                  <p:stCondLst>
                                    <p:cond delay="0"/>
                                  </p:stCondLst>
                                  <p:childTnLst>
                                    <p:set>
                                      <p:cBhvr>
                                        <p:cTn id="119" dur="1" fill="hold">
                                          <p:stCondLst>
                                            <p:cond delay="0"/>
                                          </p:stCondLst>
                                        </p:cTn>
                                        <p:tgtEl>
                                          <p:spTgt spid="4"/>
                                        </p:tgtEl>
                                        <p:attrNameLst>
                                          <p:attrName>style.visibility</p:attrName>
                                        </p:attrNameLst>
                                      </p:cBhvr>
                                      <p:to>
                                        <p:strVal val="visible"/>
                                      </p:to>
                                    </p:set>
                                    <p:animEffect transition="in" filter="wipe(left)">
                                      <p:cBhvr>
                                        <p:cTn id="120" dur="1000"/>
                                        <p:tgtEl>
                                          <p:spTgt spid="4"/>
                                        </p:tgtEl>
                                      </p:cBhvr>
                                    </p:animEffect>
                                  </p:childTnLst>
                                </p:cTn>
                              </p:par>
                            </p:childTnLst>
                          </p:cTn>
                        </p:par>
                        <p:par>
                          <p:cTn id="121" fill="hold">
                            <p:stCondLst>
                              <p:cond delay="1000"/>
                            </p:stCondLst>
                            <p:childTnLst>
                              <p:par>
                                <p:cTn id="122" presetID="22" presetClass="entr" presetSubtype="8" fill="hold" nodeType="afterEffect">
                                  <p:stCondLst>
                                    <p:cond delay="0"/>
                                  </p:stCondLst>
                                  <p:childTnLst>
                                    <p:set>
                                      <p:cBhvr>
                                        <p:cTn id="123" dur="1" fill="hold">
                                          <p:stCondLst>
                                            <p:cond delay="0"/>
                                          </p:stCondLst>
                                        </p:cTn>
                                        <p:tgtEl>
                                          <p:spTgt spid="36"/>
                                        </p:tgtEl>
                                        <p:attrNameLst>
                                          <p:attrName>style.visibility</p:attrName>
                                        </p:attrNameLst>
                                      </p:cBhvr>
                                      <p:to>
                                        <p:strVal val="visible"/>
                                      </p:to>
                                    </p:set>
                                    <p:animEffect transition="in" filter="wipe(left)">
                                      <p:cBhvr>
                                        <p:cTn id="124" dur="2000"/>
                                        <p:tgtEl>
                                          <p:spTgt spid="36"/>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xit" presetSubtype="0" fill="hold" nodeType="clickEffect">
                                  <p:stCondLst>
                                    <p:cond delay="0"/>
                                  </p:stCondLst>
                                  <p:childTnLst>
                                    <p:animEffect transition="out" filter="fade">
                                      <p:cBhvr>
                                        <p:cTn id="128" dur="500"/>
                                        <p:tgtEl>
                                          <p:spTgt spid="12">
                                            <p:txEl>
                                              <p:pRg st="0" end="0"/>
                                            </p:txEl>
                                          </p:spTgt>
                                        </p:tgtEl>
                                      </p:cBhvr>
                                    </p:animEffect>
                                    <p:set>
                                      <p:cBhvr>
                                        <p:cTn id="129" dur="1" fill="hold">
                                          <p:stCondLst>
                                            <p:cond delay="499"/>
                                          </p:stCondLst>
                                        </p:cTn>
                                        <p:tgtEl>
                                          <p:spTgt spid="12">
                                            <p:txEl>
                                              <p:pRg st="0" end="0"/>
                                            </p:txEl>
                                          </p:spTgt>
                                        </p:tgtEl>
                                        <p:attrNameLst>
                                          <p:attrName>style.visibility</p:attrName>
                                        </p:attrNameLst>
                                      </p:cBhvr>
                                      <p:to>
                                        <p:strVal val="hidden"/>
                                      </p:to>
                                    </p:set>
                                  </p:childTnLst>
                                </p:cTn>
                              </p:par>
                              <p:par>
                                <p:cTn id="130" presetID="10" presetClass="exit" presetSubtype="0" fill="hold" grpId="1" nodeType="withEffect">
                                  <p:stCondLst>
                                    <p:cond delay="0"/>
                                  </p:stCondLst>
                                  <p:childTnLst>
                                    <p:animEffect transition="out" filter="fade">
                                      <p:cBhvr>
                                        <p:cTn id="131" dur="500"/>
                                        <p:tgtEl>
                                          <p:spTgt spid="21"/>
                                        </p:tgtEl>
                                      </p:cBhvr>
                                    </p:animEffect>
                                    <p:set>
                                      <p:cBhvr>
                                        <p:cTn id="132" dur="1" fill="hold">
                                          <p:stCondLst>
                                            <p:cond delay="499"/>
                                          </p:stCondLst>
                                        </p:cTn>
                                        <p:tgtEl>
                                          <p:spTgt spid="21"/>
                                        </p:tgtEl>
                                        <p:attrNameLst>
                                          <p:attrName>style.visibility</p:attrName>
                                        </p:attrNameLst>
                                      </p:cBhvr>
                                      <p:to>
                                        <p:strVal val="hidden"/>
                                      </p:to>
                                    </p:set>
                                  </p:childTnLst>
                                </p:cTn>
                              </p:par>
                              <p:par>
                                <p:cTn id="133" presetID="10" presetClass="exit" presetSubtype="0" fill="hold" nodeType="withEffect">
                                  <p:stCondLst>
                                    <p:cond delay="0"/>
                                  </p:stCondLst>
                                  <p:childTnLst>
                                    <p:animEffect transition="out" filter="fade">
                                      <p:cBhvr>
                                        <p:cTn id="134" dur="500"/>
                                        <p:tgtEl>
                                          <p:spTgt spid="4"/>
                                        </p:tgtEl>
                                      </p:cBhvr>
                                    </p:animEffect>
                                    <p:set>
                                      <p:cBhvr>
                                        <p:cTn id="135" dur="1" fill="hold">
                                          <p:stCondLst>
                                            <p:cond delay="499"/>
                                          </p:stCondLst>
                                        </p:cTn>
                                        <p:tgtEl>
                                          <p:spTgt spid="4"/>
                                        </p:tgtEl>
                                        <p:attrNameLst>
                                          <p:attrName>style.visibility</p:attrName>
                                        </p:attrNameLst>
                                      </p:cBhvr>
                                      <p:to>
                                        <p:strVal val="hidden"/>
                                      </p:to>
                                    </p:set>
                                  </p:childTnLst>
                                </p:cTn>
                              </p:par>
                              <p:par>
                                <p:cTn id="136" presetID="10" presetClass="exit" presetSubtype="0" fill="hold" nodeType="withEffect">
                                  <p:stCondLst>
                                    <p:cond delay="0"/>
                                  </p:stCondLst>
                                  <p:childTnLst>
                                    <p:animEffect transition="out" filter="fade">
                                      <p:cBhvr>
                                        <p:cTn id="137" dur="500"/>
                                        <p:tgtEl>
                                          <p:spTgt spid="36"/>
                                        </p:tgtEl>
                                      </p:cBhvr>
                                    </p:animEffect>
                                    <p:set>
                                      <p:cBhvr>
                                        <p:cTn id="138" dur="1" fill="hold">
                                          <p:stCondLst>
                                            <p:cond delay="499"/>
                                          </p:stCondLst>
                                        </p:cTn>
                                        <p:tgtEl>
                                          <p:spTgt spid="36"/>
                                        </p:tgtEl>
                                        <p:attrNameLst>
                                          <p:attrName>style.visibility</p:attrName>
                                        </p:attrNameLst>
                                      </p:cBhvr>
                                      <p:to>
                                        <p:strVal val="hidden"/>
                                      </p:to>
                                    </p:set>
                                  </p:childTnLst>
                                </p:cTn>
                              </p:par>
                            </p:childTnLst>
                          </p:cTn>
                        </p:par>
                        <p:par>
                          <p:cTn id="139" fill="hold">
                            <p:stCondLst>
                              <p:cond delay="500"/>
                            </p:stCondLst>
                            <p:childTnLst>
                              <p:par>
                                <p:cTn id="140" presetID="10" presetClass="entr" presetSubtype="0" fill="hold" grpId="0" nodeType="afterEffect">
                                  <p:stCondLst>
                                    <p:cond delay="0"/>
                                  </p:stCondLst>
                                  <p:childTnLst>
                                    <p:set>
                                      <p:cBhvr>
                                        <p:cTn id="141" dur="1" fill="hold">
                                          <p:stCondLst>
                                            <p:cond delay="0"/>
                                          </p:stCondLst>
                                        </p:cTn>
                                        <p:tgtEl>
                                          <p:spTgt spid="24"/>
                                        </p:tgtEl>
                                        <p:attrNameLst>
                                          <p:attrName>style.visibility</p:attrName>
                                        </p:attrNameLst>
                                      </p:cBhvr>
                                      <p:to>
                                        <p:strVal val="visible"/>
                                      </p:to>
                                    </p:set>
                                    <p:animEffect transition="in" filter="fade">
                                      <p:cBhvr>
                                        <p:cTn id="142" dur="500"/>
                                        <p:tgtEl>
                                          <p:spTgt spid="24"/>
                                        </p:tgtEl>
                                      </p:cBhvr>
                                    </p:animEffect>
                                  </p:childTnLst>
                                </p:cTn>
                              </p:par>
                            </p:childTnLst>
                          </p:cTn>
                        </p:par>
                        <p:par>
                          <p:cTn id="143" fill="hold">
                            <p:stCondLst>
                              <p:cond delay="1000"/>
                            </p:stCondLst>
                            <p:childTnLst>
                              <p:par>
                                <p:cTn id="144" presetID="10" presetClass="entr" presetSubtype="0" fill="hold" grpId="0" nodeType="afterEffect">
                                  <p:stCondLst>
                                    <p:cond delay="0"/>
                                  </p:stCondLst>
                                  <p:childTnLst>
                                    <p:set>
                                      <p:cBhvr>
                                        <p:cTn id="145" dur="1" fill="hold">
                                          <p:stCondLst>
                                            <p:cond delay="0"/>
                                          </p:stCondLst>
                                        </p:cTn>
                                        <p:tgtEl>
                                          <p:spTgt spid="40"/>
                                        </p:tgtEl>
                                        <p:attrNameLst>
                                          <p:attrName>style.visibility</p:attrName>
                                        </p:attrNameLst>
                                      </p:cBhvr>
                                      <p:to>
                                        <p:strVal val="visible"/>
                                      </p:to>
                                    </p:set>
                                    <p:animEffect transition="in" filter="fade">
                                      <p:cBhvr>
                                        <p:cTn id="146" dur="500"/>
                                        <p:tgtEl>
                                          <p:spTgt spid="40"/>
                                        </p:tgtEl>
                                      </p:cBhvr>
                                    </p:animEffect>
                                  </p:childTnLst>
                                </p:cTn>
                              </p:par>
                            </p:childTnLst>
                          </p:cTn>
                        </p:par>
                        <p:par>
                          <p:cTn id="147" fill="hold">
                            <p:stCondLst>
                              <p:cond delay="1500"/>
                            </p:stCondLst>
                            <p:childTnLst>
                              <p:par>
                                <p:cTn id="148" presetID="26" presetClass="emph" presetSubtype="0" fill="hold" grpId="1" nodeType="afterEffect">
                                  <p:stCondLst>
                                    <p:cond delay="0"/>
                                  </p:stCondLst>
                                  <p:childTnLst>
                                    <p:animEffect transition="out" filter="fade">
                                      <p:cBhvr>
                                        <p:cTn id="149" dur="500" tmFilter="0, 0; .2, .5; .8, .5; 1, 0"/>
                                        <p:tgtEl>
                                          <p:spTgt spid="40"/>
                                        </p:tgtEl>
                                      </p:cBhvr>
                                    </p:animEffect>
                                    <p:animScale>
                                      <p:cBhvr>
                                        <p:cTn id="150" dur="250" autoRev="1" fill="hold"/>
                                        <p:tgtEl>
                                          <p:spTgt spid="40"/>
                                        </p:tgtEl>
                                      </p:cBhvr>
                                      <p:by x="105000" y="105000"/>
                                    </p:animScale>
                                  </p:childTnLst>
                                </p:cTn>
                              </p:par>
                            </p:childTnLst>
                          </p:cTn>
                        </p:par>
                        <p:par>
                          <p:cTn id="151" fill="hold">
                            <p:stCondLst>
                              <p:cond delay="2000"/>
                            </p:stCondLst>
                            <p:childTnLst>
                              <p:par>
                                <p:cTn id="152" presetID="26" presetClass="emph" presetSubtype="0" fill="hold" grpId="2" nodeType="afterEffect">
                                  <p:stCondLst>
                                    <p:cond delay="0"/>
                                  </p:stCondLst>
                                  <p:childTnLst>
                                    <p:animEffect transition="out" filter="fade">
                                      <p:cBhvr>
                                        <p:cTn id="153" dur="500" tmFilter="0, 0; .2, .5; .8, .5; 1, 0"/>
                                        <p:tgtEl>
                                          <p:spTgt spid="40"/>
                                        </p:tgtEl>
                                      </p:cBhvr>
                                    </p:animEffect>
                                    <p:animScale>
                                      <p:cBhvr>
                                        <p:cTn id="154" dur="250" autoRev="1" fill="hold"/>
                                        <p:tgtEl>
                                          <p:spTgt spid="40"/>
                                        </p:tgtEl>
                                      </p:cBhvr>
                                      <p:by x="105000" y="105000"/>
                                    </p:animScale>
                                  </p:childTnLst>
                                </p:cTn>
                              </p:par>
                            </p:childTnLst>
                          </p:cTn>
                        </p:par>
                        <p:par>
                          <p:cTn id="155" fill="hold">
                            <p:stCondLst>
                              <p:cond delay="2500"/>
                            </p:stCondLst>
                            <p:childTnLst>
                              <p:par>
                                <p:cTn id="156" presetID="26" presetClass="emph" presetSubtype="0" fill="hold" grpId="3" nodeType="afterEffect">
                                  <p:stCondLst>
                                    <p:cond delay="0"/>
                                  </p:stCondLst>
                                  <p:childTnLst>
                                    <p:animEffect transition="out" filter="fade">
                                      <p:cBhvr>
                                        <p:cTn id="157" dur="500" tmFilter="0, 0; .2, .5; .8, .5; 1, 0"/>
                                        <p:tgtEl>
                                          <p:spTgt spid="40"/>
                                        </p:tgtEl>
                                      </p:cBhvr>
                                    </p:animEffect>
                                    <p:animScale>
                                      <p:cBhvr>
                                        <p:cTn id="158" dur="250" autoRev="1" fill="hold"/>
                                        <p:tgtEl>
                                          <p:spTgt spid="40"/>
                                        </p:tgtEl>
                                      </p:cBhvr>
                                      <p:by x="105000" y="105000"/>
                                    </p:animScale>
                                  </p:childTnLst>
                                </p:cTn>
                              </p:par>
                            </p:childTnLst>
                          </p:cTn>
                        </p:par>
                      </p:childTnLst>
                    </p:cTn>
                  </p:par>
                  <p:par>
                    <p:cTn id="159" fill="hold">
                      <p:stCondLst>
                        <p:cond delay="indefinite"/>
                      </p:stCondLst>
                      <p:childTnLst>
                        <p:par>
                          <p:cTn id="160" fill="hold">
                            <p:stCondLst>
                              <p:cond delay="0"/>
                            </p:stCondLst>
                            <p:childTnLst>
                              <p:par>
                                <p:cTn id="161" presetID="22" presetClass="entr" presetSubtype="8" fill="hold" nodeType="clickEffect">
                                  <p:stCondLst>
                                    <p:cond delay="0"/>
                                  </p:stCondLst>
                                  <p:childTnLst>
                                    <p:set>
                                      <p:cBhvr>
                                        <p:cTn id="162" dur="1" fill="hold">
                                          <p:stCondLst>
                                            <p:cond delay="0"/>
                                          </p:stCondLst>
                                        </p:cTn>
                                        <p:tgtEl>
                                          <p:spTgt spid="39"/>
                                        </p:tgtEl>
                                        <p:attrNameLst>
                                          <p:attrName>style.visibility</p:attrName>
                                        </p:attrNameLst>
                                      </p:cBhvr>
                                      <p:to>
                                        <p:strVal val="visible"/>
                                      </p:to>
                                    </p:set>
                                    <p:animEffect transition="in" filter="wipe(left)">
                                      <p:cBhvr>
                                        <p:cTn id="163" dur="1000"/>
                                        <p:tgtEl>
                                          <p:spTgt spid="39"/>
                                        </p:tgtEl>
                                      </p:cBhvr>
                                    </p:animEffect>
                                  </p:childTnLst>
                                </p:cTn>
                              </p:par>
                            </p:childTnLst>
                          </p:cTn>
                        </p:par>
                        <p:par>
                          <p:cTn id="164" fill="hold">
                            <p:stCondLst>
                              <p:cond delay="1000"/>
                            </p:stCondLst>
                            <p:childTnLst>
                              <p:par>
                                <p:cTn id="165" presetID="22" presetClass="entr" presetSubtype="8" fill="hold" nodeType="afterEffect">
                                  <p:stCondLst>
                                    <p:cond delay="0"/>
                                  </p:stCondLst>
                                  <p:childTnLst>
                                    <p:set>
                                      <p:cBhvr>
                                        <p:cTn id="166" dur="1" fill="hold">
                                          <p:stCondLst>
                                            <p:cond delay="0"/>
                                          </p:stCondLst>
                                        </p:cTn>
                                        <p:tgtEl>
                                          <p:spTgt spid="41"/>
                                        </p:tgtEl>
                                        <p:attrNameLst>
                                          <p:attrName>style.visibility</p:attrName>
                                        </p:attrNameLst>
                                      </p:cBhvr>
                                      <p:to>
                                        <p:strVal val="visible"/>
                                      </p:to>
                                    </p:set>
                                    <p:animEffect transition="in" filter="wipe(left)">
                                      <p:cBhvr>
                                        <p:cTn id="167" dur="1250"/>
                                        <p:tgtEl>
                                          <p:spTgt spid="41"/>
                                        </p:tgtEl>
                                      </p:cBhvr>
                                    </p:animEffect>
                                  </p:childTnLst>
                                </p:cTn>
                              </p:par>
                            </p:childTnLst>
                          </p:cTn>
                        </p:par>
                        <p:par>
                          <p:cTn id="168" fill="hold">
                            <p:stCondLst>
                              <p:cond delay="2250"/>
                            </p:stCondLst>
                            <p:childTnLst>
                              <p:par>
                                <p:cTn id="169" presetID="22" presetClass="entr" presetSubtype="8" fill="hold" nodeType="afterEffect">
                                  <p:stCondLst>
                                    <p:cond delay="0"/>
                                  </p:stCondLst>
                                  <p:childTnLst>
                                    <p:set>
                                      <p:cBhvr>
                                        <p:cTn id="170" dur="1" fill="hold">
                                          <p:stCondLst>
                                            <p:cond delay="0"/>
                                          </p:stCondLst>
                                        </p:cTn>
                                        <p:tgtEl>
                                          <p:spTgt spid="44"/>
                                        </p:tgtEl>
                                        <p:attrNameLst>
                                          <p:attrName>style.visibility</p:attrName>
                                        </p:attrNameLst>
                                      </p:cBhvr>
                                      <p:to>
                                        <p:strVal val="visible"/>
                                      </p:to>
                                    </p:set>
                                    <p:animEffect transition="in" filter="wipe(left)">
                                      <p:cBhvr>
                                        <p:cTn id="171" dur="1250"/>
                                        <p:tgtEl>
                                          <p:spTgt spid="44"/>
                                        </p:tgtEl>
                                      </p:cBhvr>
                                    </p:animEffect>
                                  </p:childTnLst>
                                </p:cTn>
                              </p:par>
                            </p:childTnLst>
                          </p:cTn>
                        </p:par>
                      </p:childTnLst>
                    </p:cTn>
                  </p:par>
                  <p:par>
                    <p:cTn id="172" fill="hold">
                      <p:stCondLst>
                        <p:cond delay="indefinite"/>
                      </p:stCondLst>
                      <p:childTnLst>
                        <p:par>
                          <p:cTn id="173" fill="hold">
                            <p:stCondLst>
                              <p:cond delay="0"/>
                            </p:stCondLst>
                            <p:childTnLst>
                              <p:par>
                                <p:cTn id="174" presetID="10" presetClass="entr" presetSubtype="0" fill="hold" grpId="0" nodeType="clickEffect">
                                  <p:stCondLst>
                                    <p:cond delay="0"/>
                                  </p:stCondLst>
                                  <p:childTnLst>
                                    <p:set>
                                      <p:cBhvr>
                                        <p:cTn id="175" dur="1" fill="hold">
                                          <p:stCondLst>
                                            <p:cond delay="0"/>
                                          </p:stCondLst>
                                        </p:cTn>
                                        <p:tgtEl>
                                          <p:spTgt spid="33"/>
                                        </p:tgtEl>
                                        <p:attrNameLst>
                                          <p:attrName>style.visibility</p:attrName>
                                        </p:attrNameLst>
                                      </p:cBhvr>
                                      <p:to>
                                        <p:strVal val="visible"/>
                                      </p:to>
                                    </p:set>
                                    <p:animEffect transition="in" filter="fade">
                                      <p:cBhvr>
                                        <p:cTn id="176" dur="500"/>
                                        <p:tgtEl>
                                          <p:spTgt spid="33"/>
                                        </p:tgtEl>
                                      </p:cBhvr>
                                    </p:animEffect>
                                  </p:childTnLst>
                                </p:cTn>
                              </p:par>
                            </p:childTnLst>
                          </p:cTn>
                        </p:par>
                      </p:childTnLst>
                    </p:cTn>
                  </p:par>
                  <p:par>
                    <p:cTn id="177" fill="hold">
                      <p:stCondLst>
                        <p:cond delay="indefinite"/>
                      </p:stCondLst>
                      <p:childTnLst>
                        <p:par>
                          <p:cTn id="178" fill="hold">
                            <p:stCondLst>
                              <p:cond delay="0"/>
                            </p:stCondLst>
                            <p:childTnLst>
                              <p:par>
                                <p:cTn id="179" presetID="10" presetClass="exit" presetSubtype="0" fill="hold" grpId="1" nodeType="clickEffect">
                                  <p:stCondLst>
                                    <p:cond delay="0"/>
                                  </p:stCondLst>
                                  <p:childTnLst>
                                    <p:animEffect transition="out" filter="fade">
                                      <p:cBhvr>
                                        <p:cTn id="180" dur="500"/>
                                        <p:tgtEl>
                                          <p:spTgt spid="10"/>
                                        </p:tgtEl>
                                      </p:cBhvr>
                                    </p:animEffect>
                                    <p:set>
                                      <p:cBhvr>
                                        <p:cTn id="181" dur="1" fill="hold">
                                          <p:stCondLst>
                                            <p:cond delay="499"/>
                                          </p:stCondLst>
                                        </p:cTn>
                                        <p:tgtEl>
                                          <p:spTgt spid="10"/>
                                        </p:tgtEl>
                                        <p:attrNameLst>
                                          <p:attrName>style.visibility</p:attrName>
                                        </p:attrNameLst>
                                      </p:cBhvr>
                                      <p:to>
                                        <p:strVal val="hidden"/>
                                      </p:to>
                                    </p:set>
                                  </p:childTnLst>
                                </p:cTn>
                              </p:par>
                              <p:par>
                                <p:cTn id="182" presetID="10" presetClass="exit" presetSubtype="0" fill="hold" grpId="1" nodeType="withEffect">
                                  <p:stCondLst>
                                    <p:cond delay="0"/>
                                  </p:stCondLst>
                                  <p:childTnLst>
                                    <p:animEffect transition="out" filter="fade">
                                      <p:cBhvr>
                                        <p:cTn id="183" dur="500"/>
                                        <p:tgtEl>
                                          <p:spTgt spid="11">
                                            <p:txEl>
                                              <p:pRg st="0" end="0"/>
                                            </p:txEl>
                                          </p:spTgt>
                                        </p:tgtEl>
                                      </p:cBhvr>
                                    </p:animEffect>
                                    <p:set>
                                      <p:cBhvr>
                                        <p:cTn id="184" dur="1" fill="hold">
                                          <p:stCondLst>
                                            <p:cond delay="499"/>
                                          </p:stCondLst>
                                        </p:cTn>
                                        <p:tgtEl>
                                          <p:spTgt spid="11">
                                            <p:txEl>
                                              <p:pRg st="0" end="0"/>
                                            </p:txEl>
                                          </p:spTgt>
                                        </p:tgtEl>
                                        <p:attrNameLst>
                                          <p:attrName>style.visibility</p:attrName>
                                        </p:attrNameLst>
                                      </p:cBhvr>
                                      <p:to>
                                        <p:strVal val="hidden"/>
                                      </p:to>
                                    </p:set>
                                  </p:childTnLst>
                                </p:cTn>
                              </p:par>
                              <p:par>
                                <p:cTn id="185" presetID="10" presetClass="exit" presetSubtype="0" fill="hold" grpId="1" nodeType="withEffect">
                                  <p:stCondLst>
                                    <p:cond delay="0"/>
                                  </p:stCondLst>
                                  <p:childTnLst>
                                    <p:animEffect transition="out" filter="fade">
                                      <p:cBhvr>
                                        <p:cTn id="186" dur="500"/>
                                        <p:tgtEl>
                                          <p:spTgt spid="11">
                                            <p:txEl>
                                              <p:pRg st="1" end="1"/>
                                            </p:txEl>
                                          </p:spTgt>
                                        </p:tgtEl>
                                      </p:cBhvr>
                                    </p:animEffect>
                                    <p:set>
                                      <p:cBhvr>
                                        <p:cTn id="187" dur="1" fill="hold">
                                          <p:stCondLst>
                                            <p:cond delay="499"/>
                                          </p:stCondLst>
                                        </p:cTn>
                                        <p:tgtEl>
                                          <p:spTgt spid="11">
                                            <p:txEl>
                                              <p:pRg st="1" end="1"/>
                                            </p:txEl>
                                          </p:spTgt>
                                        </p:tgtEl>
                                        <p:attrNameLst>
                                          <p:attrName>style.visibility</p:attrName>
                                        </p:attrNameLst>
                                      </p:cBhvr>
                                      <p:to>
                                        <p:strVal val="hidden"/>
                                      </p:to>
                                    </p:set>
                                  </p:childTnLst>
                                </p:cTn>
                              </p:par>
                              <p:par>
                                <p:cTn id="188" presetID="10" presetClass="exit" presetSubtype="0" fill="hold" grpId="1" nodeType="withEffect">
                                  <p:stCondLst>
                                    <p:cond delay="0"/>
                                  </p:stCondLst>
                                  <p:childTnLst>
                                    <p:animEffect transition="out" filter="fade">
                                      <p:cBhvr>
                                        <p:cTn id="189" dur="500"/>
                                        <p:tgtEl>
                                          <p:spTgt spid="11">
                                            <p:txEl>
                                              <p:pRg st="2" end="2"/>
                                            </p:txEl>
                                          </p:spTgt>
                                        </p:tgtEl>
                                      </p:cBhvr>
                                    </p:animEffect>
                                    <p:set>
                                      <p:cBhvr>
                                        <p:cTn id="190" dur="1" fill="hold">
                                          <p:stCondLst>
                                            <p:cond delay="499"/>
                                          </p:stCondLst>
                                        </p:cTn>
                                        <p:tgtEl>
                                          <p:spTgt spid="11">
                                            <p:txEl>
                                              <p:pRg st="2" end="2"/>
                                            </p:txEl>
                                          </p:spTgt>
                                        </p:tgtEl>
                                        <p:attrNameLst>
                                          <p:attrName>style.visibility</p:attrName>
                                        </p:attrNameLst>
                                      </p:cBhvr>
                                      <p:to>
                                        <p:strVal val="hidden"/>
                                      </p:to>
                                    </p:set>
                                  </p:childTnLst>
                                </p:cTn>
                              </p:par>
                              <p:par>
                                <p:cTn id="191" presetID="10" presetClass="exit" presetSubtype="0" fill="hold" grpId="1" nodeType="withEffect">
                                  <p:stCondLst>
                                    <p:cond delay="0"/>
                                  </p:stCondLst>
                                  <p:childTnLst>
                                    <p:animEffect transition="out" filter="fade">
                                      <p:cBhvr>
                                        <p:cTn id="192" dur="500"/>
                                        <p:tgtEl>
                                          <p:spTgt spid="11">
                                            <p:txEl>
                                              <p:pRg st="3" end="3"/>
                                            </p:txEl>
                                          </p:spTgt>
                                        </p:tgtEl>
                                      </p:cBhvr>
                                    </p:animEffect>
                                    <p:set>
                                      <p:cBhvr>
                                        <p:cTn id="193" dur="1" fill="hold">
                                          <p:stCondLst>
                                            <p:cond delay="499"/>
                                          </p:stCondLst>
                                        </p:cTn>
                                        <p:tgtEl>
                                          <p:spTgt spid="11">
                                            <p:txEl>
                                              <p:pRg st="3" end="3"/>
                                            </p:txEl>
                                          </p:spTgt>
                                        </p:tgtEl>
                                        <p:attrNameLst>
                                          <p:attrName>style.visibility</p:attrName>
                                        </p:attrNameLst>
                                      </p:cBhvr>
                                      <p:to>
                                        <p:strVal val="hidden"/>
                                      </p:to>
                                    </p:set>
                                  </p:childTnLst>
                                </p:cTn>
                              </p:par>
                              <p:par>
                                <p:cTn id="194" presetID="10" presetClass="exit" presetSubtype="0" fill="hold" grpId="1" nodeType="withEffect">
                                  <p:stCondLst>
                                    <p:cond delay="0"/>
                                  </p:stCondLst>
                                  <p:childTnLst>
                                    <p:animEffect transition="out" filter="fade">
                                      <p:cBhvr>
                                        <p:cTn id="195" dur="500"/>
                                        <p:tgtEl>
                                          <p:spTgt spid="11">
                                            <p:bg/>
                                          </p:spTgt>
                                        </p:tgtEl>
                                      </p:cBhvr>
                                    </p:animEffect>
                                    <p:set>
                                      <p:cBhvr>
                                        <p:cTn id="196" dur="1" fill="hold">
                                          <p:stCondLst>
                                            <p:cond delay="499"/>
                                          </p:stCondLst>
                                        </p:cTn>
                                        <p:tgtEl>
                                          <p:spTgt spid="11">
                                            <p:bg/>
                                          </p:spTgt>
                                        </p:tgtEl>
                                        <p:attrNameLst>
                                          <p:attrName>style.visibility</p:attrName>
                                        </p:attrNameLst>
                                      </p:cBhvr>
                                      <p:to>
                                        <p:strVal val="hidden"/>
                                      </p:to>
                                    </p:set>
                                  </p:childTnLst>
                                </p:cTn>
                              </p:par>
                            </p:childTnLst>
                          </p:cTn>
                        </p:par>
                        <p:par>
                          <p:cTn id="197" fill="hold">
                            <p:stCondLst>
                              <p:cond delay="500"/>
                            </p:stCondLst>
                            <p:childTnLst>
                              <p:par>
                                <p:cTn id="198" presetID="2" presetClass="entr" presetSubtype="1" fill="hold" grpId="0" nodeType="afterEffect">
                                  <p:stCondLst>
                                    <p:cond delay="0"/>
                                  </p:stCondLst>
                                  <p:childTnLst>
                                    <p:set>
                                      <p:cBhvr>
                                        <p:cTn id="199" dur="1" fill="hold">
                                          <p:stCondLst>
                                            <p:cond delay="0"/>
                                          </p:stCondLst>
                                        </p:cTn>
                                        <p:tgtEl>
                                          <p:spTgt spid="31"/>
                                        </p:tgtEl>
                                        <p:attrNameLst>
                                          <p:attrName>style.visibility</p:attrName>
                                        </p:attrNameLst>
                                      </p:cBhvr>
                                      <p:to>
                                        <p:strVal val="visible"/>
                                      </p:to>
                                    </p:set>
                                    <p:anim calcmode="lin" valueType="num">
                                      <p:cBhvr additive="base">
                                        <p:cTn id="200" dur="500" fill="hold"/>
                                        <p:tgtEl>
                                          <p:spTgt spid="31"/>
                                        </p:tgtEl>
                                        <p:attrNameLst>
                                          <p:attrName>ppt_x</p:attrName>
                                        </p:attrNameLst>
                                      </p:cBhvr>
                                      <p:tavLst>
                                        <p:tav tm="0">
                                          <p:val>
                                            <p:strVal val="#ppt_x"/>
                                          </p:val>
                                        </p:tav>
                                        <p:tav tm="100000">
                                          <p:val>
                                            <p:strVal val="#ppt_x"/>
                                          </p:val>
                                        </p:tav>
                                      </p:tavLst>
                                    </p:anim>
                                    <p:anim calcmode="lin" valueType="num">
                                      <p:cBhvr additive="base">
                                        <p:cTn id="201" dur="500" fill="hold"/>
                                        <p:tgtEl>
                                          <p:spTgt spid="31"/>
                                        </p:tgtEl>
                                        <p:attrNameLst>
                                          <p:attrName>ppt_y</p:attrName>
                                        </p:attrNameLst>
                                      </p:cBhvr>
                                      <p:tavLst>
                                        <p:tav tm="0">
                                          <p:val>
                                            <p:strVal val="0-#ppt_h/2"/>
                                          </p:val>
                                        </p:tav>
                                        <p:tav tm="100000">
                                          <p:val>
                                            <p:strVal val="#ppt_y"/>
                                          </p:val>
                                        </p:tav>
                                      </p:tavLst>
                                    </p:anim>
                                  </p:childTnLst>
                                </p:cTn>
                              </p:par>
                              <p:par>
                                <p:cTn id="202" presetID="2" presetClass="entr" presetSubtype="4" fill="hold" grpId="0" nodeType="withEffect">
                                  <p:stCondLst>
                                    <p:cond delay="0"/>
                                  </p:stCondLst>
                                  <p:childTnLst>
                                    <p:set>
                                      <p:cBhvr>
                                        <p:cTn id="203" dur="1" fill="hold">
                                          <p:stCondLst>
                                            <p:cond delay="0"/>
                                          </p:stCondLst>
                                        </p:cTn>
                                        <p:tgtEl>
                                          <p:spTgt spid="32"/>
                                        </p:tgtEl>
                                        <p:attrNameLst>
                                          <p:attrName>style.visibility</p:attrName>
                                        </p:attrNameLst>
                                      </p:cBhvr>
                                      <p:to>
                                        <p:strVal val="visible"/>
                                      </p:to>
                                    </p:set>
                                    <p:anim calcmode="lin" valueType="num">
                                      <p:cBhvr additive="base">
                                        <p:cTn id="204" dur="500" fill="hold"/>
                                        <p:tgtEl>
                                          <p:spTgt spid="32"/>
                                        </p:tgtEl>
                                        <p:attrNameLst>
                                          <p:attrName>ppt_x</p:attrName>
                                        </p:attrNameLst>
                                      </p:cBhvr>
                                      <p:tavLst>
                                        <p:tav tm="0">
                                          <p:val>
                                            <p:strVal val="#ppt_x"/>
                                          </p:val>
                                        </p:tav>
                                        <p:tav tm="100000">
                                          <p:val>
                                            <p:strVal val="#ppt_x"/>
                                          </p:val>
                                        </p:tav>
                                      </p:tavLst>
                                    </p:anim>
                                    <p:anim calcmode="lin" valueType="num">
                                      <p:cBhvr additive="base">
                                        <p:cTn id="205" dur="500" fill="hold"/>
                                        <p:tgtEl>
                                          <p:spTgt spid="32"/>
                                        </p:tgtEl>
                                        <p:attrNameLst>
                                          <p:attrName>ppt_y</p:attrName>
                                        </p:attrNameLst>
                                      </p:cBhvr>
                                      <p:tavLst>
                                        <p:tav tm="0">
                                          <p:val>
                                            <p:strVal val="1+#ppt_h/2"/>
                                          </p:val>
                                        </p:tav>
                                        <p:tav tm="100000">
                                          <p:val>
                                            <p:strVal val="#ppt_y"/>
                                          </p:val>
                                        </p:tav>
                                      </p:tavLst>
                                    </p:anim>
                                  </p:childTnLst>
                                </p:cTn>
                              </p:par>
                            </p:childTnLst>
                          </p:cTn>
                        </p:par>
                        <p:par>
                          <p:cTn id="206" fill="hold">
                            <p:stCondLst>
                              <p:cond delay="1000"/>
                            </p:stCondLst>
                            <p:childTnLst>
                              <p:par>
                                <p:cTn id="207" presetID="10" presetClass="entr" presetSubtype="0" fill="hold" grpId="0" nodeType="afterEffect">
                                  <p:stCondLst>
                                    <p:cond delay="0"/>
                                  </p:stCondLst>
                                  <p:childTnLst>
                                    <p:set>
                                      <p:cBhvr>
                                        <p:cTn id="208" dur="1" fill="hold">
                                          <p:stCondLst>
                                            <p:cond delay="0"/>
                                          </p:stCondLst>
                                        </p:cTn>
                                        <p:tgtEl>
                                          <p:spTgt spid="45"/>
                                        </p:tgtEl>
                                        <p:attrNameLst>
                                          <p:attrName>style.visibility</p:attrName>
                                        </p:attrNameLst>
                                      </p:cBhvr>
                                      <p:to>
                                        <p:strVal val="visible"/>
                                      </p:to>
                                    </p:set>
                                    <p:animEffect transition="in" filter="fade">
                                      <p:cBhvr>
                                        <p:cTn id="209" dur="500"/>
                                        <p:tgtEl>
                                          <p:spTgt spid="45"/>
                                        </p:tgtEl>
                                      </p:cBhvr>
                                    </p:animEffect>
                                  </p:childTnLst>
                                </p:cTn>
                              </p:par>
                            </p:childTnLst>
                          </p:cTn>
                        </p:par>
                        <p:par>
                          <p:cTn id="210" fill="hold">
                            <p:stCondLst>
                              <p:cond delay="1500"/>
                            </p:stCondLst>
                            <p:childTnLst>
                              <p:par>
                                <p:cTn id="211" presetID="10" presetClass="entr" presetSubtype="0" fill="hold" nodeType="afterEffect">
                                  <p:stCondLst>
                                    <p:cond delay="0"/>
                                  </p:stCondLst>
                                  <p:childTnLst>
                                    <p:set>
                                      <p:cBhvr>
                                        <p:cTn id="212" dur="1" fill="hold">
                                          <p:stCondLst>
                                            <p:cond delay="0"/>
                                          </p:stCondLst>
                                        </p:cTn>
                                        <p:tgtEl>
                                          <p:spTgt spid="31">
                                            <p:txEl>
                                              <p:pRg st="0" end="0"/>
                                            </p:txEl>
                                          </p:spTgt>
                                        </p:tgtEl>
                                        <p:attrNameLst>
                                          <p:attrName>style.visibility</p:attrName>
                                        </p:attrNameLst>
                                      </p:cBhvr>
                                      <p:to>
                                        <p:strVal val="visible"/>
                                      </p:to>
                                    </p:set>
                                    <p:animEffect transition="in" filter="fade">
                                      <p:cBhvr>
                                        <p:cTn id="213" dur="500"/>
                                        <p:tgtEl>
                                          <p:spTgt spid="31">
                                            <p:txEl>
                                              <p:pRg st="0" end="0"/>
                                            </p:txEl>
                                          </p:spTgt>
                                        </p:tgtEl>
                                      </p:cBhvr>
                                    </p:animEffect>
                                  </p:childTnLst>
                                </p:cTn>
                              </p:par>
                            </p:childTnLst>
                          </p:cTn>
                        </p:par>
                      </p:childTnLst>
                    </p:cTn>
                  </p:par>
                  <p:par>
                    <p:cTn id="214" fill="hold">
                      <p:stCondLst>
                        <p:cond delay="indefinite"/>
                      </p:stCondLst>
                      <p:childTnLst>
                        <p:par>
                          <p:cTn id="215" fill="hold">
                            <p:stCondLst>
                              <p:cond delay="0"/>
                            </p:stCondLst>
                            <p:childTnLst>
                              <p:par>
                                <p:cTn id="216" presetID="10" presetClass="entr" presetSubtype="0" fill="hold" grpId="0" nodeType="clickEffect">
                                  <p:stCondLst>
                                    <p:cond delay="0"/>
                                  </p:stCondLst>
                                  <p:childTnLst>
                                    <p:set>
                                      <p:cBhvr>
                                        <p:cTn id="217" dur="1" fill="hold">
                                          <p:stCondLst>
                                            <p:cond delay="0"/>
                                          </p:stCondLst>
                                        </p:cTn>
                                        <p:tgtEl>
                                          <p:spTgt spid="47"/>
                                        </p:tgtEl>
                                        <p:attrNameLst>
                                          <p:attrName>style.visibility</p:attrName>
                                        </p:attrNameLst>
                                      </p:cBhvr>
                                      <p:to>
                                        <p:strVal val="visible"/>
                                      </p:to>
                                    </p:set>
                                    <p:animEffect transition="in" filter="fade">
                                      <p:cBhvr>
                                        <p:cTn id="218" dur="500"/>
                                        <p:tgtEl>
                                          <p:spTgt spid="47"/>
                                        </p:tgtEl>
                                      </p:cBhvr>
                                    </p:animEffect>
                                  </p:childTnLst>
                                </p:cTn>
                              </p:par>
                            </p:childTnLst>
                          </p:cTn>
                        </p:par>
                        <p:par>
                          <p:cTn id="219" fill="hold">
                            <p:stCondLst>
                              <p:cond delay="500"/>
                            </p:stCondLst>
                            <p:childTnLst>
                              <p:par>
                                <p:cTn id="220" presetID="10" presetClass="entr" presetSubtype="0" fill="hold" nodeType="afterEffect">
                                  <p:stCondLst>
                                    <p:cond delay="0"/>
                                  </p:stCondLst>
                                  <p:childTnLst>
                                    <p:set>
                                      <p:cBhvr>
                                        <p:cTn id="221" dur="1" fill="hold">
                                          <p:stCondLst>
                                            <p:cond delay="0"/>
                                          </p:stCondLst>
                                        </p:cTn>
                                        <p:tgtEl>
                                          <p:spTgt spid="32">
                                            <p:txEl>
                                              <p:pRg st="0" end="0"/>
                                            </p:txEl>
                                          </p:spTgt>
                                        </p:tgtEl>
                                        <p:attrNameLst>
                                          <p:attrName>style.visibility</p:attrName>
                                        </p:attrNameLst>
                                      </p:cBhvr>
                                      <p:to>
                                        <p:strVal val="visible"/>
                                      </p:to>
                                    </p:set>
                                    <p:animEffect transition="in" filter="fade">
                                      <p:cBhvr>
                                        <p:cTn id="222" dur="5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45" grpId="0" animBg="1"/>
      <p:bldP spid="47" grpId="0" animBg="1"/>
      <p:bldP spid="12" grpId="0" animBg="1"/>
      <p:bldP spid="10" grpId="0" animBg="1"/>
      <p:bldP spid="10" grpId="1" animBg="1"/>
      <p:bldP spid="11" grpId="0" animBg="1"/>
      <p:bldP spid="11" grpId="1" uiExpand="1" build="allAtOnce" animBg="1"/>
      <p:bldP spid="21" grpId="0" animBg="1"/>
      <p:bldP spid="21" grpId="1" animBg="1"/>
      <p:bldP spid="24" grpId="0" animBg="1"/>
      <p:bldP spid="40" grpId="0" animBg="1"/>
      <p:bldP spid="40" grpId="1" animBg="1"/>
      <p:bldP spid="40" grpId="2" animBg="1"/>
      <p:bldP spid="40" grpId="3" animBg="1"/>
      <p:bldP spid="3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515" y="2029812"/>
            <a:ext cx="11563109" cy="4542438"/>
          </a:xfrm>
          <a:solidFill>
            <a:srgbClr val="A0A0C4"/>
          </a:solidFill>
          <a:ln w="57150">
            <a:solidFill>
              <a:srgbClr val="25253B"/>
            </a:solidFill>
          </a:ln>
        </p:spPr>
        <p:txBody>
          <a:bodyPr numCol="2">
            <a:noAutofit/>
          </a:bodyPr>
          <a:lstStyle/>
          <a:p>
            <a:pPr marL="0" indent="0">
              <a:buNone/>
            </a:pPr>
            <a:r>
              <a:rPr lang="en-CA" sz="800" dirty="0"/>
              <a:t>     </a:t>
            </a:r>
          </a:p>
        </p:txBody>
      </p:sp>
      <p:sp>
        <p:nvSpPr>
          <p:cNvPr id="5" name="Content Placeholder 2">
            <a:extLst>
              <a:ext uri="{FF2B5EF4-FFF2-40B4-BE49-F238E27FC236}">
                <a16:creationId xmlns:a16="http://schemas.microsoft.com/office/drawing/2014/main" id="{1CDCF3AE-181F-450F-AD84-A9734E596E6B}"/>
              </a:ext>
            </a:extLst>
          </p:cNvPr>
          <p:cNvSpPr txBox="1">
            <a:spLocks/>
          </p:cNvSpPr>
          <p:nvPr/>
        </p:nvSpPr>
        <p:spPr>
          <a:xfrm>
            <a:off x="312446" y="2029812"/>
            <a:ext cx="5781600" cy="1137600"/>
          </a:xfrm>
          <a:prstGeom prst="rect">
            <a:avLst/>
          </a:prstGeom>
          <a:solidFill>
            <a:srgbClr val="A0A0C4"/>
          </a:solidFill>
          <a:ln w="57150">
            <a:solidFill>
              <a:srgbClr val="25253B"/>
            </a:solidFill>
          </a:ln>
        </p:spPr>
        <p:txBody>
          <a:bodyPr vert="horz" lIns="91440" tIns="45720" rIns="91440" bIns="45720" numCol="1"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badi" panose="020B06040201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badi" panose="020B06040201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panose="020B06040201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panose="020B06040201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CA" sz="3600" dirty="0"/>
              <a:t>Paragraph: [1, para. 5]</a:t>
            </a:r>
          </a:p>
        </p:txBody>
      </p:sp>
      <p:sp>
        <p:nvSpPr>
          <p:cNvPr id="2" name="Title 1"/>
          <p:cNvSpPr>
            <a:spLocks noGrp="1"/>
          </p:cNvSpPr>
          <p:nvPr>
            <p:ph type="title"/>
          </p:nvPr>
        </p:nvSpPr>
        <p:spPr>
          <a:xfrm>
            <a:off x="312515" y="285750"/>
            <a:ext cx="11563109" cy="1438878"/>
          </a:xfrm>
          <a:solidFill>
            <a:srgbClr val="404064"/>
          </a:solidFill>
          <a:ln w="57150">
            <a:solidFill>
              <a:srgbClr val="25253B"/>
            </a:solidFill>
          </a:ln>
        </p:spPr>
        <p:txBody>
          <a:bodyPr/>
          <a:lstStyle/>
          <a:p>
            <a:pPr algn="ctr"/>
            <a:r>
              <a:rPr lang="en-CA" sz="7200" b="1" dirty="0">
                <a:solidFill>
                  <a:schemeClr val="bg1"/>
                </a:solidFill>
                <a:latin typeface="Abadi" panose="020B0604020104020204" pitchFamily="34" charset="0"/>
              </a:rPr>
              <a:t>Citing Specific Content</a:t>
            </a:r>
            <a:endParaRPr lang="en-CA" b="1" dirty="0">
              <a:solidFill>
                <a:schemeClr val="bg1"/>
              </a:solidFill>
              <a:latin typeface="Abadi" panose="020B0604020104020204" pitchFamily="34" charset="0"/>
            </a:endParaRPr>
          </a:p>
        </p:txBody>
      </p:sp>
      <p:sp>
        <p:nvSpPr>
          <p:cNvPr id="6" name="Content Placeholder 2">
            <a:extLst>
              <a:ext uri="{FF2B5EF4-FFF2-40B4-BE49-F238E27FC236}">
                <a16:creationId xmlns:a16="http://schemas.microsoft.com/office/drawing/2014/main" id="{B097CBA1-E082-4B00-B3A8-8B1A4F3A8301}"/>
              </a:ext>
            </a:extLst>
          </p:cNvPr>
          <p:cNvSpPr txBox="1">
            <a:spLocks/>
          </p:cNvSpPr>
          <p:nvPr/>
        </p:nvSpPr>
        <p:spPr>
          <a:xfrm>
            <a:off x="312469" y="3167412"/>
            <a:ext cx="5781600" cy="1137600"/>
          </a:xfrm>
          <a:prstGeom prst="rect">
            <a:avLst/>
          </a:prstGeom>
          <a:solidFill>
            <a:srgbClr val="A0A0C4"/>
          </a:solidFill>
          <a:ln w="57150">
            <a:solidFill>
              <a:srgbClr val="25253B"/>
            </a:solidFill>
          </a:ln>
        </p:spPr>
        <p:txBody>
          <a:bodyPr vert="horz" lIns="91440" tIns="45720" rIns="91440" bIns="45720" numCol="1"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badi" panose="020B06040201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badi" panose="020B06040201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panose="020B06040201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panose="020B06040201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3600" dirty="0"/>
              <a:t>Figure: [2, Fig. 52]</a:t>
            </a:r>
          </a:p>
        </p:txBody>
      </p:sp>
      <p:sp>
        <p:nvSpPr>
          <p:cNvPr id="7" name="Content Placeholder 2">
            <a:extLst>
              <a:ext uri="{FF2B5EF4-FFF2-40B4-BE49-F238E27FC236}">
                <a16:creationId xmlns:a16="http://schemas.microsoft.com/office/drawing/2014/main" id="{670E8200-B869-4CAF-B768-641D72A6371C}"/>
              </a:ext>
            </a:extLst>
          </p:cNvPr>
          <p:cNvSpPr txBox="1">
            <a:spLocks/>
          </p:cNvSpPr>
          <p:nvPr/>
        </p:nvSpPr>
        <p:spPr>
          <a:xfrm>
            <a:off x="312350" y="4281654"/>
            <a:ext cx="5781600" cy="1137600"/>
          </a:xfrm>
          <a:prstGeom prst="rect">
            <a:avLst/>
          </a:prstGeom>
          <a:solidFill>
            <a:srgbClr val="A0A0C4"/>
          </a:solidFill>
          <a:ln w="57150">
            <a:solidFill>
              <a:srgbClr val="25253B"/>
            </a:solidFill>
          </a:ln>
        </p:spPr>
        <p:txBody>
          <a:bodyPr vert="horz" lIns="91440" tIns="45720" rIns="91440" bIns="45720" numCol="1"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badi" panose="020B06040201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badi" panose="020B06040201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panose="020B06040201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panose="020B06040201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3600" dirty="0"/>
              <a:t>Table: [3, Table IV]</a:t>
            </a:r>
          </a:p>
        </p:txBody>
      </p:sp>
      <p:sp>
        <p:nvSpPr>
          <p:cNvPr id="8" name="Content Placeholder 2">
            <a:extLst>
              <a:ext uri="{FF2B5EF4-FFF2-40B4-BE49-F238E27FC236}">
                <a16:creationId xmlns:a16="http://schemas.microsoft.com/office/drawing/2014/main" id="{020B38BD-E4D6-486B-8CC9-0A239241E7EC}"/>
              </a:ext>
            </a:extLst>
          </p:cNvPr>
          <p:cNvSpPr txBox="1">
            <a:spLocks/>
          </p:cNvSpPr>
          <p:nvPr/>
        </p:nvSpPr>
        <p:spPr>
          <a:xfrm>
            <a:off x="312435" y="5433829"/>
            <a:ext cx="5781600" cy="1137600"/>
          </a:xfrm>
          <a:prstGeom prst="rect">
            <a:avLst/>
          </a:prstGeom>
          <a:solidFill>
            <a:srgbClr val="A0A0C4"/>
          </a:solidFill>
          <a:ln w="57150">
            <a:solidFill>
              <a:srgbClr val="25253B"/>
            </a:solidFill>
          </a:ln>
        </p:spPr>
        <p:txBody>
          <a:bodyPr vert="horz" lIns="91440" tIns="45720" rIns="91440" bIns="45720" numCol="1"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badi" panose="020B06040201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badi" panose="020B06040201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panose="020B06040201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panose="020B06040201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3600" dirty="0"/>
              <a:t>Equation: [4, eq. (17)]</a:t>
            </a:r>
          </a:p>
        </p:txBody>
      </p:sp>
      <p:sp>
        <p:nvSpPr>
          <p:cNvPr id="9" name="Content Placeholder 2">
            <a:extLst>
              <a:ext uri="{FF2B5EF4-FFF2-40B4-BE49-F238E27FC236}">
                <a16:creationId xmlns:a16="http://schemas.microsoft.com/office/drawing/2014/main" id="{F896681D-00B5-4F21-BCEF-F8F57A3E11DD}"/>
              </a:ext>
            </a:extLst>
          </p:cNvPr>
          <p:cNvSpPr txBox="1">
            <a:spLocks/>
          </p:cNvSpPr>
          <p:nvPr/>
        </p:nvSpPr>
        <p:spPr>
          <a:xfrm>
            <a:off x="6094024" y="2029812"/>
            <a:ext cx="5781600" cy="1137600"/>
          </a:xfrm>
          <a:prstGeom prst="rect">
            <a:avLst/>
          </a:prstGeom>
          <a:solidFill>
            <a:srgbClr val="A0A0C4"/>
          </a:solidFill>
          <a:ln w="57150">
            <a:solidFill>
              <a:srgbClr val="25253B"/>
            </a:solidFill>
          </a:ln>
        </p:spPr>
        <p:txBody>
          <a:bodyPr vert="horz" lIns="91440" tIns="45720" rIns="91440" bIns="45720" numCol="1"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badi" panose="020B06040201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badi" panose="020B06040201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panose="020B06040201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panose="020B06040201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3600" dirty="0"/>
              <a:t>Appendix: [5, Appendix VII]</a:t>
            </a:r>
            <a:endParaRPr lang="en-CA" sz="3600" dirty="0"/>
          </a:p>
        </p:txBody>
      </p:sp>
      <p:sp>
        <p:nvSpPr>
          <p:cNvPr id="10" name="Content Placeholder 2">
            <a:extLst>
              <a:ext uri="{FF2B5EF4-FFF2-40B4-BE49-F238E27FC236}">
                <a16:creationId xmlns:a16="http://schemas.microsoft.com/office/drawing/2014/main" id="{58471429-B8F2-45A0-A975-DC27F9E5075F}"/>
              </a:ext>
            </a:extLst>
          </p:cNvPr>
          <p:cNvSpPr txBox="1">
            <a:spLocks/>
          </p:cNvSpPr>
          <p:nvPr/>
        </p:nvSpPr>
        <p:spPr>
          <a:xfrm>
            <a:off x="6093978" y="3183154"/>
            <a:ext cx="5781600" cy="1137600"/>
          </a:xfrm>
          <a:prstGeom prst="rect">
            <a:avLst/>
          </a:prstGeom>
          <a:solidFill>
            <a:srgbClr val="A0A0C4"/>
          </a:solidFill>
          <a:ln w="57150">
            <a:solidFill>
              <a:srgbClr val="25253B"/>
            </a:solidFill>
          </a:ln>
        </p:spPr>
        <p:txBody>
          <a:bodyPr vert="horz" lIns="91440" tIns="45720" rIns="91440" bIns="45720" numCol="1"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badi" panose="020B06040201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badi" panose="020B06040201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panose="020B06040201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panose="020B06040201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3600" dirty="0"/>
              <a:t>Algorithm: [6, Algorithm 7]</a:t>
            </a:r>
          </a:p>
        </p:txBody>
      </p:sp>
      <p:sp>
        <p:nvSpPr>
          <p:cNvPr id="11" name="Content Placeholder 2">
            <a:extLst>
              <a:ext uri="{FF2B5EF4-FFF2-40B4-BE49-F238E27FC236}">
                <a16:creationId xmlns:a16="http://schemas.microsoft.com/office/drawing/2014/main" id="{72133199-ADDA-425F-B107-188B38DCA7D5}"/>
              </a:ext>
            </a:extLst>
          </p:cNvPr>
          <p:cNvSpPr txBox="1">
            <a:spLocks/>
          </p:cNvSpPr>
          <p:nvPr/>
        </p:nvSpPr>
        <p:spPr>
          <a:xfrm>
            <a:off x="6093978" y="4281400"/>
            <a:ext cx="5781600" cy="1137600"/>
          </a:xfrm>
          <a:prstGeom prst="rect">
            <a:avLst/>
          </a:prstGeom>
          <a:solidFill>
            <a:srgbClr val="A0A0C4"/>
          </a:solidFill>
          <a:ln w="57150">
            <a:solidFill>
              <a:srgbClr val="25253B"/>
            </a:solidFill>
          </a:ln>
        </p:spPr>
        <p:txBody>
          <a:bodyPr vert="horz" lIns="91440" tIns="45720" rIns="91440" bIns="45720" numCol="1"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badi" panose="020B06040201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badi" panose="020B06040201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panose="020B06040201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panose="020B06040201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3600" dirty="0"/>
              <a:t>Example: [7, Example 1]</a:t>
            </a:r>
          </a:p>
        </p:txBody>
      </p:sp>
      <p:sp>
        <p:nvSpPr>
          <p:cNvPr id="12" name="Content Placeholder 2">
            <a:extLst>
              <a:ext uri="{FF2B5EF4-FFF2-40B4-BE49-F238E27FC236}">
                <a16:creationId xmlns:a16="http://schemas.microsoft.com/office/drawing/2014/main" id="{6C7948BF-B5E7-429D-8DDE-2B32E64FEAD0}"/>
              </a:ext>
            </a:extLst>
          </p:cNvPr>
          <p:cNvSpPr txBox="1">
            <a:spLocks/>
          </p:cNvSpPr>
          <p:nvPr/>
        </p:nvSpPr>
        <p:spPr>
          <a:xfrm>
            <a:off x="6093978" y="5426825"/>
            <a:ext cx="5781600" cy="1137600"/>
          </a:xfrm>
          <a:prstGeom prst="rect">
            <a:avLst/>
          </a:prstGeom>
          <a:solidFill>
            <a:srgbClr val="A0A0C4"/>
          </a:solidFill>
          <a:ln w="57150">
            <a:solidFill>
              <a:srgbClr val="25253B"/>
            </a:solidFill>
          </a:ln>
        </p:spPr>
        <p:txBody>
          <a:bodyPr vert="horz" lIns="91440" tIns="45720" rIns="91440" bIns="45720" numCol="1"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badi" panose="020B06040201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badi" panose="020B06040201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panose="020B06040201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panose="020B06040201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3600" dirty="0"/>
              <a:t>Section: [8, Sec. 3.1]</a:t>
            </a:r>
          </a:p>
        </p:txBody>
      </p:sp>
      <p:sp>
        <p:nvSpPr>
          <p:cNvPr id="13" name="Rectangle: Rounded Corners 12">
            <a:extLst>
              <a:ext uri="{FF2B5EF4-FFF2-40B4-BE49-F238E27FC236}">
                <a16:creationId xmlns:a16="http://schemas.microsoft.com/office/drawing/2014/main" id="{0B04069D-E42B-4C4A-A754-22B05788C990}"/>
              </a:ext>
            </a:extLst>
          </p:cNvPr>
          <p:cNvSpPr/>
          <p:nvPr/>
        </p:nvSpPr>
        <p:spPr>
          <a:xfrm>
            <a:off x="3853544" y="2340592"/>
            <a:ext cx="1088570" cy="548879"/>
          </a:xfrm>
          <a:prstGeom prst="roundRect">
            <a:avLst/>
          </a:prstGeom>
          <a:solidFill>
            <a:srgbClr val="FFC000">
              <a:alpha val="36000"/>
            </a:srgbClr>
          </a:solidFill>
          <a:ln>
            <a:solidFill>
              <a:srgbClr val="2525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6" name="Rectangle: Rounded Corners 15">
            <a:extLst>
              <a:ext uri="{FF2B5EF4-FFF2-40B4-BE49-F238E27FC236}">
                <a16:creationId xmlns:a16="http://schemas.microsoft.com/office/drawing/2014/main" id="{AF0EFD1D-DE41-4610-8B24-3D5D8DF0D974}"/>
              </a:ext>
            </a:extLst>
          </p:cNvPr>
          <p:cNvSpPr/>
          <p:nvPr/>
        </p:nvSpPr>
        <p:spPr>
          <a:xfrm>
            <a:off x="3445329" y="3427591"/>
            <a:ext cx="832757" cy="548879"/>
          </a:xfrm>
          <a:prstGeom prst="roundRect">
            <a:avLst/>
          </a:prstGeom>
          <a:solidFill>
            <a:srgbClr val="FFC000">
              <a:alpha val="36000"/>
            </a:srgbClr>
          </a:solidFill>
          <a:ln>
            <a:solidFill>
              <a:srgbClr val="2525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Rectangle: Rounded Corners 16">
            <a:extLst>
              <a:ext uri="{FF2B5EF4-FFF2-40B4-BE49-F238E27FC236}">
                <a16:creationId xmlns:a16="http://schemas.microsoft.com/office/drawing/2014/main" id="{7BAA213F-91B3-4DFE-B1CA-54B7FF7717FA}"/>
              </a:ext>
            </a:extLst>
          </p:cNvPr>
          <p:cNvSpPr/>
          <p:nvPr/>
        </p:nvSpPr>
        <p:spPr>
          <a:xfrm>
            <a:off x="3603173" y="5728189"/>
            <a:ext cx="783770" cy="548879"/>
          </a:xfrm>
          <a:prstGeom prst="roundRect">
            <a:avLst/>
          </a:prstGeom>
          <a:solidFill>
            <a:srgbClr val="FFC000">
              <a:alpha val="36000"/>
            </a:srgbClr>
          </a:solidFill>
          <a:ln>
            <a:solidFill>
              <a:srgbClr val="2525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Rectangle: Rounded Corners 17">
            <a:extLst>
              <a:ext uri="{FF2B5EF4-FFF2-40B4-BE49-F238E27FC236}">
                <a16:creationId xmlns:a16="http://schemas.microsoft.com/office/drawing/2014/main" id="{D9FBCEA8-7831-4FAC-92EA-A2E82D5B7ED4}"/>
              </a:ext>
            </a:extLst>
          </p:cNvPr>
          <p:cNvSpPr/>
          <p:nvPr/>
        </p:nvSpPr>
        <p:spPr>
          <a:xfrm>
            <a:off x="9241971" y="5721185"/>
            <a:ext cx="926457" cy="548879"/>
          </a:xfrm>
          <a:prstGeom prst="roundRect">
            <a:avLst/>
          </a:prstGeom>
          <a:solidFill>
            <a:srgbClr val="FFC000">
              <a:alpha val="36000"/>
            </a:srgbClr>
          </a:solidFill>
          <a:ln>
            <a:solidFill>
              <a:srgbClr val="2525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 name="Rectangle: Rounded Corners 18">
            <a:extLst>
              <a:ext uri="{FF2B5EF4-FFF2-40B4-BE49-F238E27FC236}">
                <a16:creationId xmlns:a16="http://schemas.microsoft.com/office/drawing/2014/main" id="{31635141-CC39-4EFD-9B25-F08A59E5B345}"/>
              </a:ext>
            </a:extLst>
          </p:cNvPr>
          <p:cNvSpPr/>
          <p:nvPr/>
        </p:nvSpPr>
        <p:spPr>
          <a:xfrm>
            <a:off x="3203173" y="4506871"/>
            <a:ext cx="1183770" cy="632597"/>
          </a:xfrm>
          <a:prstGeom prst="roundRect">
            <a:avLst/>
          </a:prstGeom>
          <a:solidFill>
            <a:srgbClr val="FF0000">
              <a:alpha val="36000"/>
            </a:srgbClr>
          </a:solidFill>
          <a:ln>
            <a:solidFill>
              <a:srgbClr val="2525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0" name="Rectangle: Rounded Corners 19">
            <a:extLst>
              <a:ext uri="{FF2B5EF4-FFF2-40B4-BE49-F238E27FC236}">
                <a16:creationId xmlns:a16="http://schemas.microsoft.com/office/drawing/2014/main" id="{12D92142-8EBA-41C9-A418-58794318A560}"/>
              </a:ext>
            </a:extLst>
          </p:cNvPr>
          <p:cNvSpPr/>
          <p:nvPr/>
        </p:nvSpPr>
        <p:spPr>
          <a:xfrm>
            <a:off x="8984801" y="2256196"/>
            <a:ext cx="1966228" cy="632597"/>
          </a:xfrm>
          <a:prstGeom prst="roundRect">
            <a:avLst/>
          </a:prstGeom>
          <a:solidFill>
            <a:srgbClr val="FF0000">
              <a:alpha val="36000"/>
            </a:srgbClr>
          </a:solidFill>
          <a:ln>
            <a:solidFill>
              <a:srgbClr val="2525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 name="Rectangle: Rounded Corners 20">
            <a:extLst>
              <a:ext uri="{FF2B5EF4-FFF2-40B4-BE49-F238E27FC236}">
                <a16:creationId xmlns:a16="http://schemas.microsoft.com/office/drawing/2014/main" id="{FEBC8C01-2551-4160-B1EC-F6E5DCCFC740}"/>
              </a:ext>
            </a:extLst>
          </p:cNvPr>
          <p:cNvSpPr/>
          <p:nvPr/>
        </p:nvSpPr>
        <p:spPr>
          <a:xfrm>
            <a:off x="9113313" y="3435655"/>
            <a:ext cx="2001001" cy="632597"/>
          </a:xfrm>
          <a:prstGeom prst="roundRect">
            <a:avLst/>
          </a:prstGeom>
          <a:solidFill>
            <a:srgbClr val="FF0000">
              <a:alpha val="36000"/>
            </a:srgbClr>
          </a:solidFill>
          <a:ln>
            <a:solidFill>
              <a:srgbClr val="2525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2" name="Rectangle: Rounded Corners 21">
            <a:extLst>
              <a:ext uri="{FF2B5EF4-FFF2-40B4-BE49-F238E27FC236}">
                <a16:creationId xmlns:a16="http://schemas.microsoft.com/office/drawing/2014/main" id="{5C77F6BF-687F-4D1D-BA34-2AD4A33031AF}"/>
              </a:ext>
            </a:extLst>
          </p:cNvPr>
          <p:cNvSpPr/>
          <p:nvPr/>
        </p:nvSpPr>
        <p:spPr>
          <a:xfrm>
            <a:off x="9113313" y="4506871"/>
            <a:ext cx="1717974" cy="632597"/>
          </a:xfrm>
          <a:prstGeom prst="roundRect">
            <a:avLst/>
          </a:prstGeom>
          <a:solidFill>
            <a:srgbClr val="FF0000">
              <a:alpha val="36000"/>
            </a:srgbClr>
          </a:solidFill>
          <a:ln>
            <a:solidFill>
              <a:srgbClr val="2525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3" name="Rectangle: Rounded Corners 22">
            <a:extLst>
              <a:ext uri="{FF2B5EF4-FFF2-40B4-BE49-F238E27FC236}">
                <a16:creationId xmlns:a16="http://schemas.microsoft.com/office/drawing/2014/main" id="{A0B0404B-EF15-4220-8DEE-36DE6EBEC19A}"/>
              </a:ext>
            </a:extLst>
          </p:cNvPr>
          <p:cNvSpPr/>
          <p:nvPr/>
        </p:nvSpPr>
        <p:spPr>
          <a:xfrm>
            <a:off x="3445306" y="3427590"/>
            <a:ext cx="832757" cy="548879"/>
          </a:xfrm>
          <a:prstGeom prst="roundRect">
            <a:avLst/>
          </a:prstGeom>
          <a:solidFill>
            <a:srgbClr val="FFC000">
              <a:alpha val="36000"/>
            </a:srgbClr>
          </a:solidFill>
          <a:ln>
            <a:solidFill>
              <a:srgbClr val="2525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4" name="Rectangle: Rounded Corners 23">
            <a:extLst>
              <a:ext uri="{FF2B5EF4-FFF2-40B4-BE49-F238E27FC236}">
                <a16:creationId xmlns:a16="http://schemas.microsoft.com/office/drawing/2014/main" id="{54A22F69-978B-4A75-BFFF-9A1BCA5D0DCC}"/>
              </a:ext>
            </a:extLst>
          </p:cNvPr>
          <p:cNvSpPr/>
          <p:nvPr/>
        </p:nvSpPr>
        <p:spPr>
          <a:xfrm>
            <a:off x="3203145" y="4506050"/>
            <a:ext cx="1183770" cy="640422"/>
          </a:xfrm>
          <a:prstGeom prst="roundRect">
            <a:avLst/>
          </a:prstGeom>
          <a:solidFill>
            <a:srgbClr val="FFC000">
              <a:alpha val="36000"/>
            </a:srgbClr>
          </a:solidFill>
          <a:ln>
            <a:solidFill>
              <a:srgbClr val="2525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5" name="Rectangle: Rounded Corners 24">
            <a:extLst>
              <a:ext uri="{FF2B5EF4-FFF2-40B4-BE49-F238E27FC236}">
                <a16:creationId xmlns:a16="http://schemas.microsoft.com/office/drawing/2014/main" id="{E971D7F4-8225-4CE8-8DEA-EC1C260A7CFD}"/>
              </a:ext>
            </a:extLst>
          </p:cNvPr>
          <p:cNvSpPr/>
          <p:nvPr/>
        </p:nvSpPr>
        <p:spPr>
          <a:xfrm>
            <a:off x="8984777" y="2240454"/>
            <a:ext cx="1966227" cy="648339"/>
          </a:xfrm>
          <a:prstGeom prst="roundRect">
            <a:avLst/>
          </a:prstGeom>
          <a:solidFill>
            <a:srgbClr val="FFC000">
              <a:alpha val="36000"/>
            </a:srgbClr>
          </a:solidFill>
          <a:ln>
            <a:solidFill>
              <a:srgbClr val="2525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6" name="Rectangle: Rounded Corners 25">
            <a:extLst>
              <a:ext uri="{FF2B5EF4-FFF2-40B4-BE49-F238E27FC236}">
                <a16:creationId xmlns:a16="http://schemas.microsoft.com/office/drawing/2014/main" id="{E7FF54FA-31C0-45EF-BD50-C412A05D296D}"/>
              </a:ext>
            </a:extLst>
          </p:cNvPr>
          <p:cNvSpPr/>
          <p:nvPr/>
        </p:nvSpPr>
        <p:spPr>
          <a:xfrm>
            <a:off x="9128655" y="3449966"/>
            <a:ext cx="1985659" cy="618286"/>
          </a:xfrm>
          <a:prstGeom prst="roundRect">
            <a:avLst/>
          </a:prstGeom>
          <a:solidFill>
            <a:srgbClr val="FFC000">
              <a:alpha val="36000"/>
            </a:srgbClr>
          </a:solidFill>
          <a:ln>
            <a:solidFill>
              <a:srgbClr val="2525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7" name="Rectangle: Rounded Corners 26">
            <a:extLst>
              <a:ext uri="{FF2B5EF4-FFF2-40B4-BE49-F238E27FC236}">
                <a16:creationId xmlns:a16="http://schemas.microsoft.com/office/drawing/2014/main" id="{A023D9A2-EB73-42EC-938B-CAF7866BFCCB}"/>
              </a:ext>
            </a:extLst>
          </p:cNvPr>
          <p:cNvSpPr/>
          <p:nvPr/>
        </p:nvSpPr>
        <p:spPr>
          <a:xfrm>
            <a:off x="9113284" y="4506050"/>
            <a:ext cx="1718002" cy="633418"/>
          </a:xfrm>
          <a:prstGeom prst="roundRect">
            <a:avLst/>
          </a:prstGeom>
          <a:solidFill>
            <a:srgbClr val="FFC000">
              <a:alpha val="36000"/>
            </a:srgbClr>
          </a:solidFill>
          <a:ln>
            <a:solidFill>
              <a:srgbClr val="2525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8" name="Rectangle: Rounded Corners 27">
            <a:extLst>
              <a:ext uri="{FF2B5EF4-FFF2-40B4-BE49-F238E27FC236}">
                <a16:creationId xmlns:a16="http://schemas.microsoft.com/office/drawing/2014/main" id="{6B8F126A-E78E-4523-ABE2-B2B043565DE0}"/>
              </a:ext>
            </a:extLst>
          </p:cNvPr>
          <p:cNvSpPr/>
          <p:nvPr/>
        </p:nvSpPr>
        <p:spPr>
          <a:xfrm>
            <a:off x="9241971" y="5728188"/>
            <a:ext cx="926457" cy="548879"/>
          </a:xfrm>
          <a:prstGeom prst="roundRect">
            <a:avLst/>
          </a:prstGeom>
          <a:solidFill>
            <a:srgbClr val="FFC000">
              <a:alpha val="36000"/>
            </a:srgbClr>
          </a:solidFill>
          <a:ln>
            <a:solidFill>
              <a:srgbClr val="2525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9" name="Rectangle: Rounded Corners 28">
            <a:extLst>
              <a:ext uri="{FF2B5EF4-FFF2-40B4-BE49-F238E27FC236}">
                <a16:creationId xmlns:a16="http://schemas.microsoft.com/office/drawing/2014/main" id="{AA3E3EB4-B9E5-495F-994D-E885B69092FA}"/>
              </a:ext>
            </a:extLst>
          </p:cNvPr>
          <p:cNvSpPr/>
          <p:nvPr/>
        </p:nvSpPr>
        <p:spPr>
          <a:xfrm>
            <a:off x="3853519" y="2333021"/>
            <a:ext cx="1088570" cy="548879"/>
          </a:xfrm>
          <a:prstGeom prst="roundRect">
            <a:avLst/>
          </a:prstGeom>
          <a:solidFill>
            <a:srgbClr val="C00000">
              <a:alpha val="36000"/>
            </a:srgbClr>
          </a:solidFill>
          <a:ln>
            <a:solidFill>
              <a:srgbClr val="2525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1" name="Rectangle: Rounded Corners 30">
            <a:extLst>
              <a:ext uri="{FF2B5EF4-FFF2-40B4-BE49-F238E27FC236}">
                <a16:creationId xmlns:a16="http://schemas.microsoft.com/office/drawing/2014/main" id="{EE3352A1-D86A-47FD-8E87-85F6E31EE7D3}"/>
              </a:ext>
            </a:extLst>
          </p:cNvPr>
          <p:cNvSpPr/>
          <p:nvPr/>
        </p:nvSpPr>
        <p:spPr>
          <a:xfrm>
            <a:off x="3603150" y="5726410"/>
            <a:ext cx="783655" cy="548879"/>
          </a:xfrm>
          <a:prstGeom prst="roundRect">
            <a:avLst/>
          </a:prstGeom>
          <a:solidFill>
            <a:srgbClr val="C00000">
              <a:alpha val="36000"/>
            </a:srgbClr>
          </a:solidFill>
          <a:ln>
            <a:solidFill>
              <a:srgbClr val="2525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2" name="Rectangle: Rounded Corners 31">
            <a:extLst>
              <a:ext uri="{FF2B5EF4-FFF2-40B4-BE49-F238E27FC236}">
                <a16:creationId xmlns:a16="http://schemas.microsoft.com/office/drawing/2014/main" id="{C2442BFD-C473-4FEE-8618-E2A37AA481EE}"/>
              </a:ext>
            </a:extLst>
          </p:cNvPr>
          <p:cNvSpPr/>
          <p:nvPr/>
        </p:nvSpPr>
        <p:spPr>
          <a:xfrm>
            <a:off x="4364787" y="4555881"/>
            <a:ext cx="577301" cy="548879"/>
          </a:xfrm>
          <a:prstGeom prst="roundRect">
            <a:avLst/>
          </a:prstGeom>
          <a:solidFill>
            <a:srgbClr val="C00000">
              <a:alpha val="36000"/>
            </a:srgbClr>
          </a:solidFill>
          <a:ln>
            <a:solidFill>
              <a:srgbClr val="2525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3" name="Rectangle: Rounded Corners 32">
            <a:extLst>
              <a:ext uri="{FF2B5EF4-FFF2-40B4-BE49-F238E27FC236}">
                <a16:creationId xmlns:a16="http://schemas.microsoft.com/office/drawing/2014/main" id="{BFB2A51A-DFD3-4689-B202-D23E55E685D8}"/>
              </a:ext>
            </a:extLst>
          </p:cNvPr>
          <p:cNvSpPr/>
          <p:nvPr/>
        </p:nvSpPr>
        <p:spPr>
          <a:xfrm>
            <a:off x="4942090" y="2334394"/>
            <a:ext cx="370140" cy="548879"/>
          </a:xfrm>
          <a:prstGeom prst="roundRect">
            <a:avLst/>
          </a:prstGeom>
          <a:solidFill>
            <a:srgbClr val="FFC000">
              <a:alpha val="36000"/>
            </a:srgbClr>
          </a:solidFill>
          <a:ln>
            <a:solidFill>
              <a:srgbClr val="2525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4" name="Rectangle: Rounded Corners 33">
            <a:extLst>
              <a:ext uri="{FF2B5EF4-FFF2-40B4-BE49-F238E27FC236}">
                <a16:creationId xmlns:a16="http://schemas.microsoft.com/office/drawing/2014/main" id="{9FF6BA24-D5A5-4BB3-BC35-DA13A8B3A7D7}"/>
              </a:ext>
            </a:extLst>
          </p:cNvPr>
          <p:cNvSpPr/>
          <p:nvPr/>
        </p:nvSpPr>
        <p:spPr>
          <a:xfrm>
            <a:off x="4304291" y="3457381"/>
            <a:ext cx="637797" cy="548879"/>
          </a:xfrm>
          <a:prstGeom prst="roundRect">
            <a:avLst/>
          </a:prstGeom>
          <a:solidFill>
            <a:srgbClr val="FFC000">
              <a:alpha val="36000"/>
            </a:srgbClr>
          </a:solidFill>
          <a:ln>
            <a:solidFill>
              <a:srgbClr val="2525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5" name="Rectangle: Rounded Corners 34">
            <a:extLst>
              <a:ext uri="{FF2B5EF4-FFF2-40B4-BE49-F238E27FC236}">
                <a16:creationId xmlns:a16="http://schemas.microsoft.com/office/drawing/2014/main" id="{6B8FD442-4D7C-4D01-A0F4-82B55100084A}"/>
              </a:ext>
            </a:extLst>
          </p:cNvPr>
          <p:cNvSpPr/>
          <p:nvPr/>
        </p:nvSpPr>
        <p:spPr>
          <a:xfrm>
            <a:off x="4571948" y="5694648"/>
            <a:ext cx="468138" cy="548879"/>
          </a:xfrm>
          <a:prstGeom prst="roundRect">
            <a:avLst/>
          </a:prstGeom>
          <a:solidFill>
            <a:srgbClr val="FFC000">
              <a:alpha val="36000"/>
            </a:srgbClr>
          </a:solidFill>
          <a:ln>
            <a:solidFill>
              <a:srgbClr val="2525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6" name="Rectangle: Rounded Corners 35">
            <a:extLst>
              <a:ext uri="{FF2B5EF4-FFF2-40B4-BE49-F238E27FC236}">
                <a16:creationId xmlns:a16="http://schemas.microsoft.com/office/drawing/2014/main" id="{7F7C083A-550E-4367-9948-A10DCBD30D00}"/>
              </a:ext>
            </a:extLst>
          </p:cNvPr>
          <p:cNvSpPr/>
          <p:nvPr/>
        </p:nvSpPr>
        <p:spPr>
          <a:xfrm>
            <a:off x="11184086" y="3442095"/>
            <a:ext cx="370140" cy="548879"/>
          </a:xfrm>
          <a:prstGeom prst="roundRect">
            <a:avLst/>
          </a:prstGeom>
          <a:solidFill>
            <a:srgbClr val="FFC000">
              <a:alpha val="36000"/>
            </a:srgbClr>
          </a:solidFill>
          <a:ln>
            <a:solidFill>
              <a:srgbClr val="2525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7" name="Rectangle: Rounded Corners 36">
            <a:extLst>
              <a:ext uri="{FF2B5EF4-FFF2-40B4-BE49-F238E27FC236}">
                <a16:creationId xmlns:a16="http://schemas.microsoft.com/office/drawing/2014/main" id="{478D2D6C-393F-4915-96A7-0974CA8B38D2}"/>
              </a:ext>
            </a:extLst>
          </p:cNvPr>
          <p:cNvSpPr/>
          <p:nvPr/>
        </p:nvSpPr>
        <p:spPr>
          <a:xfrm>
            <a:off x="10912520" y="4576255"/>
            <a:ext cx="370140" cy="548879"/>
          </a:xfrm>
          <a:prstGeom prst="roundRect">
            <a:avLst/>
          </a:prstGeom>
          <a:solidFill>
            <a:srgbClr val="FFC000">
              <a:alpha val="36000"/>
            </a:srgbClr>
          </a:solidFill>
          <a:ln>
            <a:solidFill>
              <a:srgbClr val="2525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8" name="Rectangle: Rounded Corners 37">
            <a:extLst>
              <a:ext uri="{FF2B5EF4-FFF2-40B4-BE49-F238E27FC236}">
                <a16:creationId xmlns:a16="http://schemas.microsoft.com/office/drawing/2014/main" id="{7B448619-F34B-4991-96FE-41C6CCC72985}"/>
              </a:ext>
            </a:extLst>
          </p:cNvPr>
          <p:cNvSpPr/>
          <p:nvPr/>
        </p:nvSpPr>
        <p:spPr>
          <a:xfrm>
            <a:off x="10168420" y="5720363"/>
            <a:ext cx="662865" cy="548879"/>
          </a:xfrm>
          <a:prstGeom prst="roundRect">
            <a:avLst/>
          </a:prstGeom>
          <a:solidFill>
            <a:srgbClr val="FFC000">
              <a:alpha val="36000"/>
            </a:srgbClr>
          </a:solidFill>
          <a:ln>
            <a:solidFill>
              <a:srgbClr val="2525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0" name="Rectangle: Rounded Corners 39">
            <a:extLst>
              <a:ext uri="{FF2B5EF4-FFF2-40B4-BE49-F238E27FC236}">
                <a16:creationId xmlns:a16="http://schemas.microsoft.com/office/drawing/2014/main" id="{D34A216A-11C1-4A1C-A500-246A6122BFAA}"/>
              </a:ext>
            </a:extLst>
          </p:cNvPr>
          <p:cNvSpPr/>
          <p:nvPr/>
        </p:nvSpPr>
        <p:spPr>
          <a:xfrm>
            <a:off x="10976925" y="2290183"/>
            <a:ext cx="577301" cy="548879"/>
          </a:xfrm>
          <a:prstGeom prst="roundRect">
            <a:avLst/>
          </a:prstGeom>
          <a:solidFill>
            <a:srgbClr val="C00000">
              <a:alpha val="36000"/>
            </a:srgbClr>
          </a:solidFill>
          <a:ln>
            <a:solidFill>
              <a:srgbClr val="2525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1" name="Rectangle: Rounded Corners 40">
            <a:extLst>
              <a:ext uri="{FF2B5EF4-FFF2-40B4-BE49-F238E27FC236}">
                <a16:creationId xmlns:a16="http://schemas.microsoft.com/office/drawing/2014/main" id="{3CA1339F-2EB6-4E12-8B98-E41A50959FA0}"/>
              </a:ext>
            </a:extLst>
          </p:cNvPr>
          <p:cNvSpPr/>
          <p:nvPr/>
        </p:nvSpPr>
        <p:spPr>
          <a:xfrm>
            <a:off x="4386805" y="5727368"/>
            <a:ext cx="925425" cy="554925"/>
          </a:xfrm>
          <a:prstGeom prst="roundRect">
            <a:avLst/>
          </a:prstGeom>
          <a:solidFill>
            <a:srgbClr val="FFC000">
              <a:alpha val="36000"/>
            </a:srgbClr>
          </a:solidFill>
          <a:ln>
            <a:solidFill>
              <a:srgbClr val="2525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2989086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wipe(left)">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wipe(left)">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wipe(left)">
                                      <p:cBhvr>
                                        <p:cTn id="22" dur="500"/>
                                        <p:tgtEl>
                                          <p:spTgt spid="1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wipe(left)">
                                      <p:cBhvr>
                                        <p:cTn id="27" dur="500"/>
                                        <p:tgtEl>
                                          <p:spTgt spid="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1">
                                            <p:txEl>
                                              <p:pRg st="0" end="0"/>
                                            </p:txEl>
                                          </p:spTgt>
                                        </p:tgtEl>
                                        <p:attrNameLst>
                                          <p:attrName>style.visibility</p:attrName>
                                        </p:attrNameLst>
                                      </p:cBhvr>
                                      <p:to>
                                        <p:strVal val="visible"/>
                                      </p:to>
                                    </p:set>
                                    <p:animEffect transition="in" filter="wipe(left)">
                                      <p:cBhvr>
                                        <p:cTn id="32" dur="500"/>
                                        <p:tgtEl>
                                          <p:spTgt spid="11">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Effect transition="in" filter="wipe(left)">
                                      <p:cBhvr>
                                        <p:cTn id="37" dur="500"/>
                                        <p:tgtEl>
                                          <p:spTgt spid="8">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2">
                                            <p:txEl>
                                              <p:pRg st="0" end="0"/>
                                            </p:txEl>
                                          </p:spTgt>
                                        </p:tgtEl>
                                        <p:attrNameLst>
                                          <p:attrName>style.visibility</p:attrName>
                                        </p:attrNameLst>
                                      </p:cBhvr>
                                      <p:to>
                                        <p:strVal val="visible"/>
                                      </p:to>
                                    </p:set>
                                    <p:animEffect transition="in" filter="wipe(left)">
                                      <p:cBhvr>
                                        <p:cTn id="42" dur="500"/>
                                        <p:tgtEl>
                                          <p:spTgt spid="12">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childTnLst>
                          </p:cTn>
                        </p:par>
                        <p:par>
                          <p:cTn id="52" fill="hold">
                            <p:stCondLst>
                              <p:cond delay="1000"/>
                            </p:stCondLst>
                            <p:childTnLst>
                              <p:par>
                                <p:cTn id="53" presetID="10" presetClass="entr" presetSubtype="0" fill="hold" grpId="0"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par>
                          <p:cTn id="56" fill="hold">
                            <p:stCondLst>
                              <p:cond delay="1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500"/>
                                        <p:tgtEl>
                                          <p:spTgt spid="19"/>
                                        </p:tgtEl>
                                      </p:cBhvr>
                                    </p:animEffec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fade">
                                      <p:cBhvr>
                                        <p:cTn id="68" dur="500"/>
                                        <p:tgtEl>
                                          <p:spTgt spid="20"/>
                                        </p:tgtEl>
                                      </p:cBhvr>
                                    </p:animEffect>
                                  </p:childTnLst>
                                </p:cTn>
                              </p:par>
                            </p:childTnLst>
                          </p:cTn>
                        </p:par>
                        <p:par>
                          <p:cTn id="69" fill="hold">
                            <p:stCondLst>
                              <p:cond delay="1000"/>
                            </p:stCondLst>
                            <p:childTnLst>
                              <p:par>
                                <p:cTn id="70" presetID="10" presetClass="entr" presetSubtype="0" fill="hold" grpId="0" nodeType="after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500"/>
                                        <p:tgtEl>
                                          <p:spTgt spid="21"/>
                                        </p:tgtEl>
                                      </p:cBhvr>
                                    </p:animEffect>
                                  </p:childTnLst>
                                </p:cTn>
                              </p:par>
                            </p:childTnLst>
                          </p:cTn>
                        </p:par>
                        <p:par>
                          <p:cTn id="73" fill="hold">
                            <p:stCondLst>
                              <p:cond delay="1500"/>
                            </p:stCondLst>
                            <p:childTnLst>
                              <p:par>
                                <p:cTn id="74" presetID="10" presetClass="entr" presetSubtype="0" fill="hold" grpId="0" nodeType="after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fade">
                                      <p:cBhvr>
                                        <p:cTn id="76" dur="500"/>
                                        <p:tgtEl>
                                          <p:spTgt spid="2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grpId="1" nodeType="clickEffect">
                                  <p:stCondLst>
                                    <p:cond delay="0"/>
                                  </p:stCondLst>
                                  <p:childTnLst>
                                    <p:animEffect transition="out" filter="fade">
                                      <p:cBhvr>
                                        <p:cTn id="80" dur="500"/>
                                        <p:tgtEl>
                                          <p:spTgt spid="13"/>
                                        </p:tgtEl>
                                      </p:cBhvr>
                                    </p:animEffect>
                                    <p:set>
                                      <p:cBhvr>
                                        <p:cTn id="81" dur="1" fill="hold">
                                          <p:stCondLst>
                                            <p:cond delay="499"/>
                                          </p:stCondLst>
                                        </p:cTn>
                                        <p:tgtEl>
                                          <p:spTgt spid="13"/>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16"/>
                                        </p:tgtEl>
                                      </p:cBhvr>
                                    </p:animEffect>
                                    <p:set>
                                      <p:cBhvr>
                                        <p:cTn id="84" dur="1" fill="hold">
                                          <p:stCondLst>
                                            <p:cond delay="499"/>
                                          </p:stCondLst>
                                        </p:cTn>
                                        <p:tgtEl>
                                          <p:spTgt spid="16"/>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17"/>
                                        </p:tgtEl>
                                      </p:cBhvr>
                                    </p:animEffect>
                                    <p:set>
                                      <p:cBhvr>
                                        <p:cTn id="87" dur="1" fill="hold">
                                          <p:stCondLst>
                                            <p:cond delay="499"/>
                                          </p:stCondLst>
                                        </p:cTn>
                                        <p:tgtEl>
                                          <p:spTgt spid="17"/>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18"/>
                                        </p:tgtEl>
                                      </p:cBhvr>
                                    </p:animEffect>
                                    <p:set>
                                      <p:cBhvr>
                                        <p:cTn id="90" dur="1" fill="hold">
                                          <p:stCondLst>
                                            <p:cond delay="499"/>
                                          </p:stCondLst>
                                        </p:cTn>
                                        <p:tgtEl>
                                          <p:spTgt spid="18"/>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500"/>
                                        <p:tgtEl>
                                          <p:spTgt spid="19"/>
                                        </p:tgtEl>
                                      </p:cBhvr>
                                    </p:animEffect>
                                    <p:set>
                                      <p:cBhvr>
                                        <p:cTn id="93" dur="1" fill="hold">
                                          <p:stCondLst>
                                            <p:cond delay="499"/>
                                          </p:stCondLst>
                                        </p:cTn>
                                        <p:tgtEl>
                                          <p:spTgt spid="19"/>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500"/>
                                        <p:tgtEl>
                                          <p:spTgt spid="20"/>
                                        </p:tgtEl>
                                      </p:cBhvr>
                                    </p:animEffect>
                                    <p:set>
                                      <p:cBhvr>
                                        <p:cTn id="96" dur="1" fill="hold">
                                          <p:stCondLst>
                                            <p:cond delay="499"/>
                                          </p:stCondLst>
                                        </p:cTn>
                                        <p:tgtEl>
                                          <p:spTgt spid="20"/>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500"/>
                                        <p:tgtEl>
                                          <p:spTgt spid="21"/>
                                        </p:tgtEl>
                                      </p:cBhvr>
                                    </p:animEffect>
                                    <p:set>
                                      <p:cBhvr>
                                        <p:cTn id="99" dur="1" fill="hold">
                                          <p:stCondLst>
                                            <p:cond delay="499"/>
                                          </p:stCondLst>
                                        </p:cTn>
                                        <p:tgtEl>
                                          <p:spTgt spid="21"/>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22"/>
                                        </p:tgtEl>
                                      </p:cBhvr>
                                    </p:animEffect>
                                    <p:set>
                                      <p:cBhvr>
                                        <p:cTn id="102" dur="1" fill="hold">
                                          <p:stCondLst>
                                            <p:cond delay="499"/>
                                          </p:stCondLst>
                                        </p:cTn>
                                        <p:tgtEl>
                                          <p:spTgt spid="22"/>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3"/>
                                        </p:tgtEl>
                                        <p:attrNameLst>
                                          <p:attrName>style.visibility</p:attrName>
                                        </p:attrNameLst>
                                      </p:cBhvr>
                                      <p:to>
                                        <p:strVal val="visible"/>
                                      </p:to>
                                    </p:set>
                                    <p:animEffect transition="in" filter="fade">
                                      <p:cBhvr>
                                        <p:cTn id="107" dur="500"/>
                                        <p:tgtEl>
                                          <p:spTgt spid="23"/>
                                        </p:tgtEl>
                                      </p:cBhvr>
                                    </p:animEffect>
                                  </p:childTnLst>
                                </p:cTn>
                              </p:par>
                            </p:childTnLst>
                          </p:cTn>
                        </p:par>
                        <p:par>
                          <p:cTn id="108" fill="hold">
                            <p:stCondLst>
                              <p:cond delay="500"/>
                            </p:stCondLst>
                            <p:childTnLst>
                              <p:par>
                                <p:cTn id="109" presetID="10" presetClass="entr" presetSubtype="0" fill="hold" grpId="0" nodeType="afterEffect">
                                  <p:stCondLst>
                                    <p:cond delay="0"/>
                                  </p:stCondLst>
                                  <p:childTnLst>
                                    <p:set>
                                      <p:cBhvr>
                                        <p:cTn id="110" dur="1" fill="hold">
                                          <p:stCondLst>
                                            <p:cond delay="0"/>
                                          </p:stCondLst>
                                        </p:cTn>
                                        <p:tgtEl>
                                          <p:spTgt spid="24"/>
                                        </p:tgtEl>
                                        <p:attrNameLst>
                                          <p:attrName>style.visibility</p:attrName>
                                        </p:attrNameLst>
                                      </p:cBhvr>
                                      <p:to>
                                        <p:strVal val="visible"/>
                                      </p:to>
                                    </p:set>
                                    <p:animEffect transition="in" filter="fade">
                                      <p:cBhvr>
                                        <p:cTn id="111" dur="500"/>
                                        <p:tgtEl>
                                          <p:spTgt spid="24"/>
                                        </p:tgtEl>
                                      </p:cBhvr>
                                    </p:animEffect>
                                  </p:childTnLst>
                                </p:cTn>
                              </p:par>
                            </p:childTnLst>
                          </p:cTn>
                        </p:par>
                        <p:par>
                          <p:cTn id="112" fill="hold">
                            <p:stCondLst>
                              <p:cond delay="1000"/>
                            </p:stCondLst>
                            <p:childTnLst>
                              <p:par>
                                <p:cTn id="113" presetID="10" presetClass="entr" presetSubtype="0" fill="hold" grpId="0" nodeType="afterEffect">
                                  <p:stCondLst>
                                    <p:cond delay="0"/>
                                  </p:stCondLst>
                                  <p:childTnLst>
                                    <p:set>
                                      <p:cBhvr>
                                        <p:cTn id="114" dur="1" fill="hold">
                                          <p:stCondLst>
                                            <p:cond delay="0"/>
                                          </p:stCondLst>
                                        </p:cTn>
                                        <p:tgtEl>
                                          <p:spTgt spid="25"/>
                                        </p:tgtEl>
                                        <p:attrNameLst>
                                          <p:attrName>style.visibility</p:attrName>
                                        </p:attrNameLst>
                                      </p:cBhvr>
                                      <p:to>
                                        <p:strVal val="visible"/>
                                      </p:to>
                                    </p:set>
                                    <p:animEffect transition="in" filter="fade">
                                      <p:cBhvr>
                                        <p:cTn id="115" dur="500"/>
                                        <p:tgtEl>
                                          <p:spTgt spid="25"/>
                                        </p:tgtEl>
                                      </p:cBhvr>
                                    </p:animEffect>
                                  </p:childTnLst>
                                </p:cTn>
                              </p:par>
                            </p:childTnLst>
                          </p:cTn>
                        </p:par>
                        <p:par>
                          <p:cTn id="116" fill="hold">
                            <p:stCondLst>
                              <p:cond delay="1500"/>
                            </p:stCondLst>
                            <p:childTnLst>
                              <p:par>
                                <p:cTn id="117" presetID="10" presetClass="entr" presetSubtype="0" fill="hold" grpId="0" nodeType="afterEffect">
                                  <p:stCondLst>
                                    <p:cond delay="0"/>
                                  </p:stCondLst>
                                  <p:childTnLst>
                                    <p:set>
                                      <p:cBhvr>
                                        <p:cTn id="118" dur="1" fill="hold">
                                          <p:stCondLst>
                                            <p:cond delay="0"/>
                                          </p:stCondLst>
                                        </p:cTn>
                                        <p:tgtEl>
                                          <p:spTgt spid="26"/>
                                        </p:tgtEl>
                                        <p:attrNameLst>
                                          <p:attrName>style.visibility</p:attrName>
                                        </p:attrNameLst>
                                      </p:cBhvr>
                                      <p:to>
                                        <p:strVal val="visible"/>
                                      </p:to>
                                    </p:set>
                                    <p:animEffect transition="in" filter="fade">
                                      <p:cBhvr>
                                        <p:cTn id="119" dur="500"/>
                                        <p:tgtEl>
                                          <p:spTgt spid="26"/>
                                        </p:tgtEl>
                                      </p:cBhvr>
                                    </p:animEffect>
                                  </p:childTnLst>
                                </p:cTn>
                              </p:par>
                            </p:childTnLst>
                          </p:cTn>
                        </p:par>
                        <p:par>
                          <p:cTn id="120" fill="hold">
                            <p:stCondLst>
                              <p:cond delay="2000"/>
                            </p:stCondLst>
                            <p:childTnLst>
                              <p:par>
                                <p:cTn id="121" presetID="10" presetClass="entr" presetSubtype="0" fill="hold" grpId="0" nodeType="afterEffect">
                                  <p:stCondLst>
                                    <p:cond delay="0"/>
                                  </p:stCondLst>
                                  <p:childTnLst>
                                    <p:set>
                                      <p:cBhvr>
                                        <p:cTn id="122" dur="1" fill="hold">
                                          <p:stCondLst>
                                            <p:cond delay="0"/>
                                          </p:stCondLst>
                                        </p:cTn>
                                        <p:tgtEl>
                                          <p:spTgt spid="27"/>
                                        </p:tgtEl>
                                        <p:attrNameLst>
                                          <p:attrName>style.visibility</p:attrName>
                                        </p:attrNameLst>
                                      </p:cBhvr>
                                      <p:to>
                                        <p:strVal val="visible"/>
                                      </p:to>
                                    </p:set>
                                    <p:animEffect transition="in" filter="fade">
                                      <p:cBhvr>
                                        <p:cTn id="123" dur="500"/>
                                        <p:tgtEl>
                                          <p:spTgt spid="27"/>
                                        </p:tgtEl>
                                      </p:cBhvr>
                                    </p:animEffect>
                                  </p:childTnLst>
                                </p:cTn>
                              </p:par>
                            </p:childTnLst>
                          </p:cTn>
                        </p:par>
                        <p:par>
                          <p:cTn id="124" fill="hold">
                            <p:stCondLst>
                              <p:cond delay="2500"/>
                            </p:stCondLst>
                            <p:childTnLst>
                              <p:par>
                                <p:cTn id="125" presetID="10" presetClass="entr" presetSubtype="0" fill="hold" grpId="0" nodeType="afterEffect">
                                  <p:stCondLst>
                                    <p:cond delay="0"/>
                                  </p:stCondLst>
                                  <p:childTnLst>
                                    <p:set>
                                      <p:cBhvr>
                                        <p:cTn id="126" dur="1" fill="hold">
                                          <p:stCondLst>
                                            <p:cond delay="0"/>
                                          </p:stCondLst>
                                        </p:cTn>
                                        <p:tgtEl>
                                          <p:spTgt spid="28"/>
                                        </p:tgtEl>
                                        <p:attrNameLst>
                                          <p:attrName>style.visibility</p:attrName>
                                        </p:attrNameLst>
                                      </p:cBhvr>
                                      <p:to>
                                        <p:strVal val="visible"/>
                                      </p:to>
                                    </p:set>
                                    <p:animEffect transition="in" filter="fade">
                                      <p:cBhvr>
                                        <p:cTn id="127" dur="500"/>
                                        <p:tgtEl>
                                          <p:spTgt spid="28"/>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29"/>
                                        </p:tgtEl>
                                        <p:attrNameLst>
                                          <p:attrName>style.visibility</p:attrName>
                                        </p:attrNameLst>
                                      </p:cBhvr>
                                      <p:to>
                                        <p:strVal val="visible"/>
                                      </p:to>
                                    </p:set>
                                    <p:animEffect transition="in" filter="fade">
                                      <p:cBhvr>
                                        <p:cTn id="132" dur="500"/>
                                        <p:tgtEl>
                                          <p:spTgt spid="29"/>
                                        </p:tgtEl>
                                      </p:cBhvr>
                                    </p:animEffect>
                                  </p:childTnLst>
                                </p:cTn>
                              </p:par>
                            </p:childTnLst>
                          </p:cTn>
                        </p:par>
                        <p:par>
                          <p:cTn id="133" fill="hold">
                            <p:stCondLst>
                              <p:cond delay="500"/>
                            </p:stCondLst>
                            <p:childTnLst>
                              <p:par>
                                <p:cTn id="134" presetID="10" presetClass="entr" presetSubtype="0" fill="hold" grpId="0" nodeType="afterEffect">
                                  <p:stCondLst>
                                    <p:cond delay="0"/>
                                  </p:stCondLst>
                                  <p:childTnLst>
                                    <p:set>
                                      <p:cBhvr>
                                        <p:cTn id="135" dur="1" fill="hold">
                                          <p:stCondLst>
                                            <p:cond delay="0"/>
                                          </p:stCondLst>
                                        </p:cTn>
                                        <p:tgtEl>
                                          <p:spTgt spid="31"/>
                                        </p:tgtEl>
                                        <p:attrNameLst>
                                          <p:attrName>style.visibility</p:attrName>
                                        </p:attrNameLst>
                                      </p:cBhvr>
                                      <p:to>
                                        <p:strVal val="visible"/>
                                      </p:to>
                                    </p:set>
                                    <p:animEffect transition="in" filter="fade">
                                      <p:cBhvr>
                                        <p:cTn id="136" dur="500"/>
                                        <p:tgtEl>
                                          <p:spTgt spid="31"/>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xit" presetSubtype="0" fill="hold" grpId="1" nodeType="clickEffect">
                                  <p:stCondLst>
                                    <p:cond delay="0"/>
                                  </p:stCondLst>
                                  <p:childTnLst>
                                    <p:animEffect transition="out" filter="fade">
                                      <p:cBhvr>
                                        <p:cTn id="140" dur="500"/>
                                        <p:tgtEl>
                                          <p:spTgt spid="23"/>
                                        </p:tgtEl>
                                      </p:cBhvr>
                                    </p:animEffect>
                                    <p:set>
                                      <p:cBhvr>
                                        <p:cTn id="141" dur="1" fill="hold">
                                          <p:stCondLst>
                                            <p:cond delay="499"/>
                                          </p:stCondLst>
                                        </p:cTn>
                                        <p:tgtEl>
                                          <p:spTgt spid="23"/>
                                        </p:tgtEl>
                                        <p:attrNameLst>
                                          <p:attrName>style.visibility</p:attrName>
                                        </p:attrNameLst>
                                      </p:cBhvr>
                                      <p:to>
                                        <p:strVal val="hidden"/>
                                      </p:to>
                                    </p:set>
                                  </p:childTnLst>
                                </p:cTn>
                              </p:par>
                              <p:par>
                                <p:cTn id="142" presetID="10" presetClass="exit" presetSubtype="0" fill="hold" grpId="1" nodeType="withEffect">
                                  <p:stCondLst>
                                    <p:cond delay="0"/>
                                  </p:stCondLst>
                                  <p:childTnLst>
                                    <p:animEffect transition="out" filter="fade">
                                      <p:cBhvr>
                                        <p:cTn id="143" dur="500"/>
                                        <p:tgtEl>
                                          <p:spTgt spid="24"/>
                                        </p:tgtEl>
                                      </p:cBhvr>
                                    </p:animEffect>
                                    <p:set>
                                      <p:cBhvr>
                                        <p:cTn id="144" dur="1" fill="hold">
                                          <p:stCondLst>
                                            <p:cond delay="499"/>
                                          </p:stCondLst>
                                        </p:cTn>
                                        <p:tgtEl>
                                          <p:spTgt spid="24"/>
                                        </p:tgtEl>
                                        <p:attrNameLst>
                                          <p:attrName>style.visibility</p:attrName>
                                        </p:attrNameLst>
                                      </p:cBhvr>
                                      <p:to>
                                        <p:strVal val="hidden"/>
                                      </p:to>
                                    </p:set>
                                  </p:childTnLst>
                                </p:cTn>
                              </p:par>
                              <p:par>
                                <p:cTn id="145" presetID="10" presetClass="exit" presetSubtype="0" fill="hold" grpId="1" nodeType="withEffect">
                                  <p:stCondLst>
                                    <p:cond delay="0"/>
                                  </p:stCondLst>
                                  <p:childTnLst>
                                    <p:animEffect transition="out" filter="fade">
                                      <p:cBhvr>
                                        <p:cTn id="146" dur="500"/>
                                        <p:tgtEl>
                                          <p:spTgt spid="25"/>
                                        </p:tgtEl>
                                      </p:cBhvr>
                                    </p:animEffect>
                                    <p:set>
                                      <p:cBhvr>
                                        <p:cTn id="147" dur="1" fill="hold">
                                          <p:stCondLst>
                                            <p:cond delay="499"/>
                                          </p:stCondLst>
                                        </p:cTn>
                                        <p:tgtEl>
                                          <p:spTgt spid="25"/>
                                        </p:tgtEl>
                                        <p:attrNameLst>
                                          <p:attrName>style.visibility</p:attrName>
                                        </p:attrNameLst>
                                      </p:cBhvr>
                                      <p:to>
                                        <p:strVal val="hidden"/>
                                      </p:to>
                                    </p:set>
                                  </p:childTnLst>
                                </p:cTn>
                              </p:par>
                              <p:par>
                                <p:cTn id="148" presetID="10" presetClass="exit" presetSubtype="0" fill="hold" grpId="1" nodeType="withEffect">
                                  <p:stCondLst>
                                    <p:cond delay="0"/>
                                  </p:stCondLst>
                                  <p:childTnLst>
                                    <p:animEffect transition="out" filter="fade">
                                      <p:cBhvr>
                                        <p:cTn id="149" dur="500"/>
                                        <p:tgtEl>
                                          <p:spTgt spid="26"/>
                                        </p:tgtEl>
                                      </p:cBhvr>
                                    </p:animEffect>
                                    <p:set>
                                      <p:cBhvr>
                                        <p:cTn id="150" dur="1" fill="hold">
                                          <p:stCondLst>
                                            <p:cond delay="499"/>
                                          </p:stCondLst>
                                        </p:cTn>
                                        <p:tgtEl>
                                          <p:spTgt spid="26"/>
                                        </p:tgtEl>
                                        <p:attrNameLst>
                                          <p:attrName>style.visibility</p:attrName>
                                        </p:attrNameLst>
                                      </p:cBhvr>
                                      <p:to>
                                        <p:strVal val="hidden"/>
                                      </p:to>
                                    </p:set>
                                  </p:childTnLst>
                                </p:cTn>
                              </p:par>
                              <p:par>
                                <p:cTn id="151" presetID="10" presetClass="exit" presetSubtype="0" fill="hold" grpId="1" nodeType="withEffect">
                                  <p:stCondLst>
                                    <p:cond delay="0"/>
                                  </p:stCondLst>
                                  <p:childTnLst>
                                    <p:animEffect transition="out" filter="fade">
                                      <p:cBhvr>
                                        <p:cTn id="152" dur="500"/>
                                        <p:tgtEl>
                                          <p:spTgt spid="27"/>
                                        </p:tgtEl>
                                      </p:cBhvr>
                                    </p:animEffect>
                                    <p:set>
                                      <p:cBhvr>
                                        <p:cTn id="153" dur="1" fill="hold">
                                          <p:stCondLst>
                                            <p:cond delay="499"/>
                                          </p:stCondLst>
                                        </p:cTn>
                                        <p:tgtEl>
                                          <p:spTgt spid="27"/>
                                        </p:tgtEl>
                                        <p:attrNameLst>
                                          <p:attrName>style.visibility</p:attrName>
                                        </p:attrNameLst>
                                      </p:cBhvr>
                                      <p:to>
                                        <p:strVal val="hidden"/>
                                      </p:to>
                                    </p:set>
                                  </p:childTnLst>
                                </p:cTn>
                              </p:par>
                              <p:par>
                                <p:cTn id="154" presetID="10" presetClass="exit" presetSubtype="0" fill="hold" grpId="1" nodeType="withEffect">
                                  <p:stCondLst>
                                    <p:cond delay="0"/>
                                  </p:stCondLst>
                                  <p:childTnLst>
                                    <p:animEffect transition="out" filter="fade">
                                      <p:cBhvr>
                                        <p:cTn id="155" dur="500"/>
                                        <p:tgtEl>
                                          <p:spTgt spid="28"/>
                                        </p:tgtEl>
                                      </p:cBhvr>
                                    </p:animEffect>
                                    <p:set>
                                      <p:cBhvr>
                                        <p:cTn id="156" dur="1" fill="hold">
                                          <p:stCondLst>
                                            <p:cond delay="499"/>
                                          </p:stCondLst>
                                        </p:cTn>
                                        <p:tgtEl>
                                          <p:spTgt spid="28"/>
                                        </p:tgtEl>
                                        <p:attrNameLst>
                                          <p:attrName>style.visibility</p:attrName>
                                        </p:attrNameLst>
                                      </p:cBhvr>
                                      <p:to>
                                        <p:strVal val="hidden"/>
                                      </p:to>
                                    </p:set>
                                  </p:childTnLst>
                                </p:cTn>
                              </p:par>
                              <p:par>
                                <p:cTn id="157" presetID="10" presetClass="exit" presetSubtype="0" fill="hold" grpId="1" nodeType="withEffect">
                                  <p:stCondLst>
                                    <p:cond delay="0"/>
                                  </p:stCondLst>
                                  <p:childTnLst>
                                    <p:animEffect transition="out" filter="fade">
                                      <p:cBhvr>
                                        <p:cTn id="158" dur="500"/>
                                        <p:tgtEl>
                                          <p:spTgt spid="29"/>
                                        </p:tgtEl>
                                      </p:cBhvr>
                                    </p:animEffect>
                                    <p:set>
                                      <p:cBhvr>
                                        <p:cTn id="159" dur="1" fill="hold">
                                          <p:stCondLst>
                                            <p:cond delay="499"/>
                                          </p:stCondLst>
                                        </p:cTn>
                                        <p:tgtEl>
                                          <p:spTgt spid="29"/>
                                        </p:tgtEl>
                                        <p:attrNameLst>
                                          <p:attrName>style.visibility</p:attrName>
                                        </p:attrNameLst>
                                      </p:cBhvr>
                                      <p:to>
                                        <p:strVal val="hidden"/>
                                      </p:to>
                                    </p:set>
                                  </p:childTnLst>
                                </p:cTn>
                              </p:par>
                              <p:par>
                                <p:cTn id="160" presetID="10" presetClass="exit" presetSubtype="0" fill="hold" grpId="1" nodeType="withEffect">
                                  <p:stCondLst>
                                    <p:cond delay="0"/>
                                  </p:stCondLst>
                                  <p:childTnLst>
                                    <p:animEffect transition="out" filter="fade">
                                      <p:cBhvr>
                                        <p:cTn id="161" dur="500"/>
                                        <p:tgtEl>
                                          <p:spTgt spid="31"/>
                                        </p:tgtEl>
                                      </p:cBhvr>
                                    </p:animEffect>
                                    <p:set>
                                      <p:cBhvr>
                                        <p:cTn id="162" dur="1" fill="hold">
                                          <p:stCondLst>
                                            <p:cond delay="499"/>
                                          </p:stCondLst>
                                        </p:cTn>
                                        <p:tgtEl>
                                          <p:spTgt spid="31"/>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33"/>
                                        </p:tgtEl>
                                        <p:attrNameLst>
                                          <p:attrName>style.visibility</p:attrName>
                                        </p:attrNameLst>
                                      </p:cBhvr>
                                      <p:to>
                                        <p:strVal val="visible"/>
                                      </p:to>
                                    </p:set>
                                    <p:animEffect transition="in" filter="fade">
                                      <p:cBhvr>
                                        <p:cTn id="167" dur="500"/>
                                        <p:tgtEl>
                                          <p:spTgt spid="33"/>
                                        </p:tgtEl>
                                      </p:cBhvr>
                                    </p:animEffect>
                                  </p:childTnLst>
                                </p:cTn>
                              </p:par>
                            </p:childTnLst>
                          </p:cTn>
                        </p:par>
                        <p:par>
                          <p:cTn id="168" fill="hold">
                            <p:stCondLst>
                              <p:cond delay="500"/>
                            </p:stCondLst>
                            <p:childTnLst>
                              <p:par>
                                <p:cTn id="169" presetID="10" presetClass="entr" presetSubtype="0" fill="hold" grpId="0" nodeType="afterEffect">
                                  <p:stCondLst>
                                    <p:cond delay="0"/>
                                  </p:stCondLst>
                                  <p:childTnLst>
                                    <p:set>
                                      <p:cBhvr>
                                        <p:cTn id="170" dur="1" fill="hold">
                                          <p:stCondLst>
                                            <p:cond delay="0"/>
                                          </p:stCondLst>
                                        </p:cTn>
                                        <p:tgtEl>
                                          <p:spTgt spid="34"/>
                                        </p:tgtEl>
                                        <p:attrNameLst>
                                          <p:attrName>style.visibility</p:attrName>
                                        </p:attrNameLst>
                                      </p:cBhvr>
                                      <p:to>
                                        <p:strVal val="visible"/>
                                      </p:to>
                                    </p:set>
                                    <p:animEffect transition="in" filter="fade">
                                      <p:cBhvr>
                                        <p:cTn id="171" dur="500"/>
                                        <p:tgtEl>
                                          <p:spTgt spid="34"/>
                                        </p:tgtEl>
                                      </p:cBhvr>
                                    </p:animEffect>
                                  </p:childTnLst>
                                </p:cTn>
                              </p:par>
                            </p:childTnLst>
                          </p:cTn>
                        </p:par>
                        <p:par>
                          <p:cTn id="172" fill="hold">
                            <p:stCondLst>
                              <p:cond delay="1000"/>
                            </p:stCondLst>
                            <p:childTnLst>
                              <p:par>
                                <p:cTn id="173" presetID="10" presetClass="entr" presetSubtype="0" fill="hold" grpId="0" nodeType="afterEffect">
                                  <p:stCondLst>
                                    <p:cond delay="0"/>
                                  </p:stCondLst>
                                  <p:childTnLst>
                                    <p:set>
                                      <p:cBhvr>
                                        <p:cTn id="174" dur="1" fill="hold">
                                          <p:stCondLst>
                                            <p:cond delay="0"/>
                                          </p:stCondLst>
                                        </p:cTn>
                                        <p:tgtEl>
                                          <p:spTgt spid="35"/>
                                        </p:tgtEl>
                                        <p:attrNameLst>
                                          <p:attrName>style.visibility</p:attrName>
                                        </p:attrNameLst>
                                      </p:cBhvr>
                                      <p:to>
                                        <p:strVal val="visible"/>
                                      </p:to>
                                    </p:set>
                                    <p:animEffect transition="in" filter="fade">
                                      <p:cBhvr>
                                        <p:cTn id="175" dur="500"/>
                                        <p:tgtEl>
                                          <p:spTgt spid="35"/>
                                        </p:tgtEl>
                                      </p:cBhvr>
                                    </p:animEffect>
                                  </p:childTnLst>
                                </p:cTn>
                              </p:par>
                            </p:childTnLst>
                          </p:cTn>
                        </p:par>
                        <p:par>
                          <p:cTn id="176" fill="hold">
                            <p:stCondLst>
                              <p:cond delay="1500"/>
                            </p:stCondLst>
                            <p:childTnLst>
                              <p:par>
                                <p:cTn id="177" presetID="10" presetClass="entr" presetSubtype="0" fill="hold" grpId="0" nodeType="afterEffect">
                                  <p:stCondLst>
                                    <p:cond delay="0"/>
                                  </p:stCondLst>
                                  <p:childTnLst>
                                    <p:set>
                                      <p:cBhvr>
                                        <p:cTn id="178" dur="1" fill="hold">
                                          <p:stCondLst>
                                            <p:cond delay="0"/>
                                          </p:stCondLst>
                                        </p:cTn>
                                        <p:tgtEl>
                                          <p:spTgt spid="36"/>
                                        </p:tgtEl>
                                        <p:attrNameLst>
                                          <p:attrName>style.visibility</p:attrName>
                                        </p:attrNameLst>
                                      </p:cBhvr>
                                      <p:to>
                                        <p:strVal val="visible"/>
                                      </p:to>
                                    </p:set>
                                    <p:animEffect transition="in" filter="fade">
                                      <p:cBhvr>
                                        <p:cTn id="179" dur="500"/>
                                        <p:tgtEl>
                                          <p:spTgt spid="36"/>
                                        </p:tgtEl>
                                      </p:cBhvr>
                                    </p:animEffect>
                                  </p:childTnLst>
                                </p:cTn>
                              </p:par>
                            </p:childTnLst>
                          </p:cTn>
                        </p:par>
                        <p:par>
                          <p:cTn id="180" fill="hold">
                            <p:stCondLst>
                              <p:cond delay="2000"/>
                            </p:stCondLst>
                            <p:childTnLst>
                              <p:par>
                                <p:cTn id="181" presetID="10" presetClass="entr" presetSubtype="0" fill="hold" grpId="0" nodeType="afterEffect">
                                  <p:stCondLst>
                                    <p:cond delay="0"/>
                                  </p:stCondLst>
                                  <p:childTnLst>
                                    <p:set>
                                      <p:cBhvr>
                                        <p:cTn id="182" dur="1" fill="hold">
                                          <p:stCondLst>
                                            <p:cond delay="0"/>
                                          </p:stCondLst>
                                        </p:cTn>
                                        <p:tgtEl>
                                          <p:spTgt spid="37"/>
                                        </p:tgtEl>
                                        <p:attrNameLst>
                                          <p:attrName>style.visibility</p:attrName>
                                        </p:attrNameLst>
                                      </p:cBhvr>
                                      <p:to>
                                        <p:strVal val="visible"/>
                                      </p:to>
                                    </p:set>
                                    <p:animEffect transition="in" filter="fade">
                                      <p:cBhvr>
                                        <p:cTn id="183" dur="500"/>
                                        <p:tgtEl>
                                          <p:spTgt spid="37"/>
                                        </p:tgtEl>
                                      </p:cBhvr>
                                    </p:animEffect>
                                  </p:childTnLst>
                                </p:cTn>
                              </p:par>
                            </p:childTnLst>
                          </p:cTn>
                        </p:par>
                        <p:par>
                          <p:cTn id="184" fill="hold">
                            <p:stCondLst>
                              <p:cond delay="2500"/>
                            </p:stCondLst>
                            <p:childTnLst>
                              <p:par>
                                <p:cTn id="185" presetID="10" presetClass="entr" presetSubtype="0" fill="hold" grpId="0" nodeType="afterEffect">
                                  <p:stCondLst>
                                    <p:cond delay="0"/>
                                  </p:stCondLst>
                                  <p:childTnLst>
                                    <p:set>
                                      <p:cBhvr>
                                        <p:cTn id="186" dur="1" fill="hold">
                                          <p:stCondLst>
                                            <p:cond delay="0"/>
                                          </p:stCondLst>
                                        </p:cTn>
                                        <p:tgtEl>
                                          <p:spTgt spid="38"/>
                                        </p:tgtEl>
                                        <p:attrNameLst>
                                          <p:attrName>style.visibility</p:attrName>
                                        </p:attrNameLst>
                                      </p:cBhvr>
                                      <p:to>
                                        <p:strVal val="visible"/>
                                      </p:to>
                                    </p:set>
                                    <p:animEffect transition="in" filter="fade">
                                      <p:cBhvr>
                                        <p:cTn id="187" dur="500"/>
                                        <p:tgtEl>
                                          <p:spTgt spid="38"/>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grpId="0" nodeType="clickEffect">
                                  <p:stCondLst>
                                    <p:cond delay="0"/>
                                  </p:stCondLst>
                                  <p:childTnLst>
                                    <p:set>
                                      <p:cBhvr>
                                        <p:cTn id="191" dur="1" fill="hold">
                                          <p:stCondLst>
                                            <p:cond delay="0"/>
                                          </p:stCondLst>
                                        </p:cTn>
                                        <p:tgtEl>
                                          <p:spTgt spid="32"/>
                                        </p:tgtEl>
                                        <p:attrNameLst>
                                          <p:attrName>style.visibility</p:attrName>
                                        </p:attrNameLst>
                                      </p:cBhvr>
                                      <p:to>
                                        <p:strVal val="visible"/>
                                      </p:to>
                                    </p:set>
                                    <p:animEffect transition="in" filter="fade">
                                      <p:cBhvr>
                                        <p:cTn id="192" dur="500"/>
                                        <p:tgtEl>
                                          <p:spTgt spid="32"/>
                                        </p:tgtEl>
                                      </p:cBhvr>
                                    </p:animEffect>
                                  </p:childTnLst>
                                </p:cTn>
                              </p:par>
                            </p:childTnLst>
                          </p:cTn>
                        </p:par>
                        <p:par>
                          <p:cTn id="193" fill="hold">
                            <p:stCondLst>
                              <p:cond delay="500"/>
                            </p:stCondLst>
                            <p:childTnLst>
                              <p:par>
                                <p:cTn id="194" presetID="10" presetClass="entr" presetSubtype="0" fill="hold" grpId="0" nodeType="afterEffect">
                                  <p:stCondLst>
                                    <p:cond delay="0"/>
                                  </p:stCondLst>
                                  <p:childTnLst>
                                    <p:set>
                                      <p:cBhvr>
                                        <p:cTn id="195" dur="1" fill="hold">
                                          <p:stCondLst>
                                            <p:cond delay="0"/>
                                          </p:stCondLst>
                                        </p:cTn>
                                        <p:tgtEl>
                                          <p:spTgt spid="40"/>
                                        </p:tgtEl>
                                        <p:attrNameLst>
                                          <p:attrName>style.visibility</p:attrName>
                                        </p:attrNameLst>
                                      </p:cBhvr>
                                      <p:to>
                                        <p:strVal val="visible"/>
                                      </p:to>
                                    </p:set>
                                    <p:animEffect transition="in" filter="fade">
                                      <p:cBhvr>
                                        <p:cTn id="196" dur="500"/>
                                        <p:tgtEl>
                                          <p:spTgt spid="40"/>
                                        </p:tgtEl>
                                      </p:cBhvr>
                                    </p:animEffect>
                                  </p:childTnLst>
                                </p:cTn>
                              </p:par>
                            </p:childTnLst>
                          </p:cTn>
                        </p:par>
                      </p:childTnLst>
                    </p:cTn>
                  </p:par>
                  <p:par>
                    <p:cTn id="197" fill="hold">
                      <p:stCondLst>
                        <p:cond delay="indefinite"/>
                      </p:stCondLst>
                      <p:childTnLst>
                        <p:par>
                          <p:cTn id="198" fill="hold">
                            <p:stCondLst>
                              <p:cond delay="0"/>
                            </p:stCondLst>
                            <p:childTnLst>
                              <p:par>
                                <p:cTn id="199" presetID="10" presetClass="exit" presetSubtype="0" fill="hold" grpId="1" nodeType="clickEffect">
                                  <p:stCondLst>
                                    <p:cond delay="0"/>
                                  </p:stCondLst>
                                  <p:childTnLst>
                                    <p:animEffect transition="out" filter="fade">
                                      <p:cBhvr>
                                        <p:cTn id="200" dur="500"/>
                                        <p:tgtEl>
                                          <p:spTgt spid="33"/>
                                        </p:tgtEl>
                                      </p:cBhvr>
                                    </p:animEffect>
                                    <p:set>
                                      <p:cBhvr>
                                        <p:cTn id="201" dur="1" fill="hold">
                                          <p:stCondLst>
                                            <p:cond delay="499"/>
                                          </p:stCondLst>
                                        </p:cTn>
                                        <p:tgtEl>
                                          <p:spTgt spid="33"/>
                                        </p:tgtEl>
                                        <p:attrNameLst>
                                          <p:attrName>style.visibility</p:attrName>
                                        </p:attrNameLst>
                                      </p:cBhvr>
                                      <p:to>
                                        <p:strVal val="hidden"/>
                                      </p:to>
                                    </p:set>
                                  </p:childTnLst>
                                </p:cTn>
                              </p:par>
                              <p:par>
                                <p:cTn id="202" presetID="10" presetClass="exit" presetSubtype="0" fill="hold" grpId="1" nodeType="withEffect">
                                  <p:stCondLst>
                                    <p:cond delay="0"/>
                                  </p:stCondLst>
                                  <p:childTnLst>
                                    <p:animEffect transition="out" filter="fade">
                                      <p:cBhvr>
                                        <p:cTn id="203" dur="500"/>
                                        <p:tgtEl>
                                          <p:spTgt spid="34"/>
                                        </p:tgtEl>
                                      </p:cBhvr>
                                    </p:animEffect>
                                    <p:set>
                                      <p:cBhvr>
                                        <p:cTn id="204" dur="1" fill="hold">
                                          <p:stCondLst>
                                            <p:cond delay="499"/>
                                          </p:stCondLst>
                                        </p:cTn>
                                        <p:tgtEl>
                                          <p:spTgt spid="34"/>
                                        </p:tgtEl>
                                        <p:attrNameLst>
                                          <p:attrName>style.visibility</p:attrName>
                                        </p:attrNameLst>
                                      </p:cBhvr>
                                      <p:to>
                                        <p:strVal val="hidden"/>
                                      </p:to>
                                    </p:set>
                                  </p:childTnLst>
                                </p:cTn>
                              </p:par>
                              <p:par>
                                <p:cTn id="205" presetID="10" presetClass="exit" presetSubtype="0" fill="hold" grpId="1" nodeType="withEffect">
                                  <p:stCondLst>
                                    <p:cond delay="0"/>
                                  </p:stCondLst>
                                  <p:childTnLst>
                                    <p:animEffect transition="out" filter="fade">
                                      <p:cBhvr>
                                        <p:cTn id="206" dur="500"/>
                                        <p:tgtEl>
                                          <p:spTgt spid="35"/>
                                        </p:tgtEl>
                                      </p:cBhvr>
                                    </p:animEffect>
                                    <p:set>
                                      <p:cBhvr>
                                        <p:cTn id="207" dur="1" fill="hold">
                                          <p:stCondLst>
                                            <p:cond delay="499"/>
                                          </p:stCondLst>
                                        </p:cTn>
                                        <p:tgtEl>
                                          <p:spTgt spid="35"/>
                                        </p:tgtEl>
                                        <p:attrNameLst>
                                          <p:attrName>style.visibility</p:attrName>
                                        </p:attrNameLst>
                                      </p:cBhvr>
                                      <p:to>
                                        <p:strVal val="hidden"/>
                                      </p:to>
                                    </p:set>
                                  </p:childTnLst>
                                </p:cTn>
                              </p:par>
                              <p:par>
                                <p:cTn id="208" presetID="10" presetClass="exit" presetSubtype="0" fill="hold" grpId="1" nodeType="withEffect">
                                  <p:stCondLst>
                                    <p:cond delay="0"/>
                                  </p:stCondLst>
                                  <p:childTnLst>
                                    <p:animEffect transition="out" filter="fade">
                                      <p:cBhvr>
                                        <p:cTn id="209" dur="500"/>
                                        <p:tgtEl>
                                          <p:spTgt spid="36"/>
                                        </p:tgtEl>
                                      </p:cBhvr>
                                    </p:animEffect>
                                    <p:set>
                                      <p:cBhvr>
                                        <p:cTn id="210" dur="1" fill="hold">
                                          <p:stCondLst>
                                            <p:cond delay="499"/>
                                          </p:stCondLst>
                                        </p:cTn>
                                        <p:tgtEl>
                                          <p:spTgt spid="36"/>
                                        </p:tgtEl>
                                        <p:attrNameLst>
                                          <p:attrName>style.visibility</p:attrName>
                                        </p:attrNameLst>
                                      </p:cBhvr>
                                      <p:to>
                                        <p:strVal val="hidden"/>
                                      </p:to>
                                    </p:set>
                                  </p:childTnLst>
                                </p:cTn>
                              </p:par>
                              <p:par>
                                <p:cTn id="211" presetID="10" presetClass="exit" presetSubtype="0" fill="hold" grpId="1" nodeType="withEffect">
                                  <p:stCondLst>
                                    <p:cond delay="0"/>
                                  </p:stCondLst>
                                  <p:childTnLst>
                                    <p:animEffect transition="out" filter="fade">
                                      <p:cBhvr>
                                        <p:cTn id="212" dur="500"/>
                                        <p:tgtEl>
                                          <p:spTgt spid="37"/>
                                        </p:tgtEl>
                                      </p:cBhvr>
                                    </p:animEffect>
                                    <p:set>
                                      <p:cBhvr>
                                        <p:cTn id="213" dur="1" fill="hold">
                                          <p:stCondLst>
                                            <p:cond delay="499"/>
                                          </p:stCondLst>
                                        </p:cTn>
                                        <p:tgtEl>
                                          <p:spTgt spid="37"/>
                                        </p:tgtEl>
                                        <p:attrNameLst>
                                          <p:attrName>style.visibility</p:attrName>
                                        </p:attrNameLst>
                                      </p:cBhvr>
                                      <p:to>
                                        <p:strVal val="hidden"/>
                                      </p:to>
                                    </p:set>
                                  </p:childTnLst>
                                </p:cTn>
                              </p:par>
                              <p:par>
                                <p:cTn id="214" presetID="10" presetClass="exit" presetSubtype="0" fill="hold" grpId="1" nodeType="withEffect">
                                  <p:stCondLst>
                                    <p:cond delay="0"/>
                                  </p:stCondLst>
                                  <p:childTnLst>
                                    <p:animEffect transition="out" filter="fade">
                                      <p:cBhvr>
                                        <p:cTn id="215" dur="500"/>
                                        <p:tgtEl>
                                          <p:spTgt spid="38"/>
                                        </p:tgtEl>
                                      </p:cBhvr>
                                    </p:animEffect>
                                    <p:set>
                                      <p:cBhvr>
                                        <p:cTn id="216" dur="1" fill="hold">
                                          <p:stCondLst>
                                            <p:cond delay="499"/>
                                          </p:stCondLst>
                                        </p:cTn>
                                        <p:tgtEl>
                                          <p:spTgt spid="38"/>
                                        </p:tgtEl>
                                        <p:attrNameLst>
                                          <p:attrName>style.visibility</p:attrName>
                                        </p:attrNameLst>
                                      </p:cBhvr>
                                      <p:to>
                                        <p:strVal val="hidden"/>
                                      </p:to>
                                    </p:set>
                                  </p:childTnLst>
                                </p:cTn>
                              </p:par>
                              <p:par>
                                <p:cTn id="217" presetID="10" presetClass="exit" presetSubtype="0" fill="hold" grpId="1" nodeType="withEffect">
                                  <p:stCondLst>
                                    <p:cond delay="0"/>
                                  </p:stCondLst>
                                  <p:childTnLst>
                                    <p:animEffect transition="out" filter="fade">
                                      <p:cBhvr>
                                        <p:cTn id="218" dur="500"/>
                                        <p:tgtEl>
                                          <p:spTgt spid="32"/>
                                        </p:tgtEl>
                                      </p:cBhvr>
                                    </p:animEffect>
                                    <p:set>
                                      <p:cBhvr>
                                        <p:cTn id="219" dur="1" fill="hold">
                                          <p:stCondLst>
                                            <p:cond delay="499"/>
                                          </p:stCondLst>
                                        </p:cTn>
                                        <p:tgtEl>
                                          <p:spTgt spid="32"/>
                                        </p:tgtEl>
                                        <p:attrNameLst>
                                          <p:attrName>style.visibility</p:attrName>
                                        </p:attrNameLst>
                                      </p:cBhvr>
                                      <p:to>
                                        <p:strVal val="hidden"/>
                                      </p:to>
                                    </p:set>
                                  </p:childTnLst>
                                </p:cTn>
                              </p:par>
                              <p:par>
                                <p:cTn id="220" presetID="10" presetClass="exit" presetSubtype="0" fill="hold" grpId="1" nodeType="withEffect">
                                  <p:stCondLst>
                                    <p:cond delay="0"/>
                                  </p:stCondLst>
                                  <p:childTnLst>
                                    <p:animEffect transition="out" filter="fade">
                                      <p:cBhvr>
                                        <p:cTn id="221" dur="500"/>
                                        <p:tgtEl>
                                          <p:spTgt spid="40"/>
                                        </p:tgtEl>
                                      </p:cBhvr>
                                    </p:animEffect>
                                    <p:set>
                                      <p:cBhvr>
                                        <p:cTn id="222" dur="1" fill="hold">
                                          <p:stCondLst>
                                            <p:cond delay="499"/>
                                          </p:stCondLst>
                                        </p:cTn>
                                        <p:tgtEl>
                                          <p:spTgt spid="40"/>
                                        </p:tgtEl>
                                        <p:attrNameLst>
                                          <p:attrName>style.visibility</p:attrName>
                                        </p:attrNameLst>
                                      </p:cBhvr>
                                      <p:to>
                                        <p:strVal val="hidden"/>
                                      </p:to>
                                    </p:set>
                                  </p:childTnLst>
                                </p:cTn>
                              </p:par>
                            </p:childTnLst>
                          </p:cTn>
                        </p:par>
                      </p:childTnLst>
                    </p:cTn>
                  </p:par>
                  <p:par>
                    <p:cTn id="223" fill="hold">
                      <p:stCondLst>
                        <p:cond delay="indefinite"/>
                      </p:stCondLst>
                      <p:childTnLst>
                        <p:par>
                          <p:cTn id="224" fill="hold">
                            <p:stCondLst>
                              <p:cond delay="0"/>
                            </p:stCondLst>
                            <p:childTnLst>
                              <p:par>
                                <p:cTn id="225" presetID="10" presetClass="entr" presetSubtype="0" fill="hold" grpId="0" nodeType="clickEffect">
                                  <p:stCondLst>
                                    <p:cond delay="0"/>
                                  </p:stCondLst>
                                  <p:childTnLst>
                                    <p:set>
                                      <p:cBhvr>
                                        <p:cTn id="226" dur="1" fill="hold">
                                          <p:stCondLst>
                                            <p:cond delay="0"/>
                                          </p:stCondLst>
                                        </p:cTn>
                                        <p:tgtEl>
                                          <p:spTgt spid="41"/>
                                        </p:tgtEl>
                                        <p:attrNameLst>
                                          <p:attrName>style.visibility</p:attrName>
                                        </p:attrNameLst>
                                      </p:cBhvr>
                                      <p:to>
                                        <p:strVal val="visible"/>
                                      </p:to>
                                    </p:set>
                                    <p:animEffect transition="in" filter="fade">
                                      <p:cBhvr>
                                        <p:cTn id="22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40" grpId="0" animBg="1"/>
      <p:bldP spid="40" grpId="1" animBg="1"/>
      <p:bldP spid="4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Content Placeholder 2"/>
          <p:cNvSpPr>
            <a:spLocks noGrp="1"/>
          </p:cNvSpPr>
          <p:nvPr>
            <p:ph sz="half" idx="1"/>
          </p:nvPr>
        </p:nvSpPr>
        <p:spPr/>
        <p:txBody>
          <a:bodyPr/>
          <a:lstStyle/>
          <a:p>
            <a:endParaRPr lang="en-CA"/>
          </a:p>
        </p:txBody>
      </p:sp>
      <p:sp>
        <p:nvSpPr>
          <p:cNvPr id="4" name="Content Placeholder 3"/>
          <p:cNvSpPr>
            <a:spLocks noGrp="1"/>
          </p:cNvSpPr>
          <p:nvPr>
            <p:ph sz="half" idx="2"/>
          </p:nvPr>
        </p:nvSpPr>
        <p:spPr/>
        <p:txBody>
          <a:bodyPr/>
          <a:lstStyle/>
          <a:p>
            <a:endParaRPr lang="en-CA"/>
          </a:p>
        </p:txBody>
      </p:sp>
      <p:pic>
        <p:nvPicPr>
          <p:cNvPr id="2050" name="Picture 2" descr="http://idc.mscuttle.com/wp-content/uploads/2015/09/kahoot1.png?w=6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7034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22489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ee the source image">
            <a:extLst>
              <a:ext uri="{FF2B5EF4-FFF2-40B4-BE49-F238E27FC236}">
                <a16:creationId xmlns:a16="http://schemas.microsoft.com/office/drawing/2014/main" id="{ECA5B0A3-1676-0EE3-8A18-6B6D3C92D853}"/>
              </a:ext>
            </a:extLst>
          </p:cNvPr>
          <p:cNvPicPr>
            <a:picLocks noChangeAspect="1" noChangeArrowheads="1"/>
          </p:cNvPicPr>
          <p:nvPr/>
        </p:nvPicPr>
        <p:blipFill>
          <a:blip r:embed="rId2">
            <a:alphaModFix amt="40000"/>
            <a:extLst>
              <a:ext uri="{28A0092B-C50C-407E-A947-70E740481C1C}">
                <a14:useLocalDpi xmlns:a14="http://schemas.microsoft.com/office/drawing/2010/main" val="0"/>
              </a:ext>
            </a:extLst>
          </a:blip>
          <a:srcRect/>
          <a:stretch>
            <a:fillRect/>
          </a:stretch>
        </p:blipFill>
        <p:spPr bwMode="auto">
          <a:xfrm>
            <a:off x="533400" y="300037"/>
            <a:ext cx="11125200" cy="6257925"/>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3664F6AD-1C9E-1C03-959D-944162597DF9}"/>
              </a:ext>
            </a:extLst>
          </p:cNvPr>
          <p:cNvSpPr>
            <a:spLocks noGrp="1"/>
          </p:cNvSpPr>
          <p:nvPr>
            <p:ph idx="1"/>
          </p:nvPr>
        </p:nvSpPr>
        <p:spPr>
          <a:xfrm>
            <a:off x="923108" y="664030"/>
            <a:ext cx="10119360" cy="5486399"/>
          </a:xfrm>
          <a:solidFill>
            <a:srgbClr val="25253B">
              <a:alpha val="31000"/>
            </a:srgbClr>
          </a:solidFill>
        </p:spPr>
        <p:txBody>
          <a:bodyPr anchor="ctr">
            <a:noAutofit/>
          </a:bodyPr>
          <a:lstStyle/>
          <a:p>
            <a:pPr marL="0" indent="0" algn="ctr">
              <a:buNone/>
            </a:pPr>
            <a:r>
              <a:rPr lang="en-CA" sz="13000" b="1" dirty="0">
                <a:ln w="15875">
                  <a:solidFill>
                    <a:schemeClr val="tx1"/>
                  </a:solidFill>
                </a:ln>
                <a:solidFill>
                  <a:schemeClr val="bg1"/>
                </a:solidFill>
                <a:latin typeface="Courier New" panose="02070309020205020404" pitchFamily="49" charset="0"/>
                <a:cs typeface="Courier New" panose="02070309020205020404" pitchFamily="49" charset="0"/>
              </a:rPr>
              <a:t>References</a:t>
            </a:r>
          </a:p>
        </p:txBody>
      </p:sp>
    </p:spTree>
    <p:extLst>
      <p:ext uri="{BB962C8B-B14F-4D97-AF65-F5344CB8AC3E}">
        <p14:creationId xmlns:p14="http://schemas.microsoft.com/office/powerpoint/2010/main" val="603521867"/>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C61C7ECA-CE2C-9116-17CD-82C2F49AD79B}"/>
              </a:ext>
            </a:extLst>
          </p:cNvPr>
          <p:cNvSpPr txBox="1">
            <a:spLocks/>
          </p:cNvSpPr>
          <p:nvPr/>
        </p:nvSpPr>
        <p:spPr>
          <a:xfrm>
            <a:off x="266216" y="300009"/>
            <a:ext cx="5829783" cy="6257979"/>
          </a:xfrm>
          <a:prstGeom prst="rect">
            <a:avLst/>
          </a:prstGeom>
          <a:solidFill>
            <a:srgbClr val="FFFFFF"/>
          </a:solidFill>
          <a:ln w="57150">
            <a:solidFill>
              <a:srgbClr val="25253B"/>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badi" panose="020B0604020104020204" pitchFamily="34" charset="0"/>
                <a:ea typeface="+mn-ea"/>
                <a:cs typeface="Helvetica"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badi" panose="020B0604020104020204" pitchFamily="34" charset="0"/>
                <a:ea typeface="+mn-ea"/>
                <a:cs typeface="Helvetica"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badi" panose="020B0604020104020204" pitchFamily="34" charset="0"/>
                <a:ea typeface="+mn-ea"/>
                <a:cs typeface="Helvetica"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panose="020B0604020104020204" pitchFamily="34" charset="0"/>
                <a:ea typeface="+mn-ea"/>
                <a:cs typeface="Helvetica"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panose="020B0604020104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3200" dirty="0"/>
          </a:p>
        </p:txBody>
      </p:sp>
      <p:sp>
        <p:nvSpPr>
          <p:cNvPr id="2" name="Title 1"/>
          <p:cNvSpPr>
            <a:spLocks noGrp="1"/>
          </p:cNvSpPr>
          <p:nvPr>
            <p:ph type="title"/>
          </p:nvPr>
        </p:nvSpPr>
        <p:spPr>
          <a:xfrm>
            <a:off x="6362217" y="300011"/>
            <a:ext cx="5452534" cy="1473587"/>
          </a:xfrm>
          <a:solidFill>
            <a:srgbClr val="404064"/>
          </a:solidFill>
          <a:ln w="57150">
            <a:solidFill>
              <a:srgbClr val="25253B"/>
            </a:solidFill>
          </a:ln>
        </p:spPr>
        <p:txBody>
          <a:bodyPr anchor="ctr">
            <a:normAutofit/>
          </a:bodyPr>
          <a:lstStyle/>
          <a:p>
            <a:pPr algn="ctr"/>
            <a:r>
              <a:rPr lang="en-US" sz="3400" dirty="0">
                <a:solidFill>
                  <a:srgbClr val="E8E8F0"/>
                </a:solidFill>
              </a:rPr>
              <a:t>Preparing a Reference List</a:t>
            </a:r>
          </a:p>
        </p:txBody>
      </p:sp>
      <p:pic>
        <p:nvPicPr>
          <p:cNvPr id="7" name="Graphic 6" descr="Books">
            <a:extLst>
              <a:ext uri="{FF2B5EF4-FFF2-40B4-BE49-F238E27FC236}">
                <a16:creationId xmlns:a16="http://schemas.microsoft.com/office/drawing/2014/main" id="{B9A6D571-CD97-4585-B24E-C822440308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117" y="300009"/>
            <a:ext cx="6257979" cy="6257979"/>
          </a:xfrm>
          <a:prstGeom prst="rect">
            <a:avLst/>
          </a:prstGeom>
        </p:spPr>
      </p:pic>
      <p:sp>
        <p:nvSpPr>
          <p:cNvPr id="3" name="Content Placeholder 2"/>
          <p:cNvSpPr>
            <a:spLocks noGrp="1"/>
          </p:cNvSpPr>
          <p:nvPr>
            <p:ph idx="1"/>
          </p:nvPr>
        </p:nvSpPr>
        <p:spPr>
          <a:xfrm>
            <a:off x="6362217" y="2198259"/>
            <a:ext cx="5452534" cy="4359729"/>
          </a:xfrm>
          <a:solidFill>
            <a:srgbClr val="A0A0C4"/>
          </a:solidFill>
          <a:ln w="57150">
            <a:solidFill>
              <a:srgbClr val="25253B"/>
            </a:solidFill>
          </a:ln>
        </p:spPr>
        <p:txBody>
          <a:bodyPr anchor="ctr">
            <a:normAutofit/>
          </a:bodyPr>
          <a:lstStyle/>
          <a:p>
            <a:pPr marL="0" indent="0" algn="ctr">
              <a:buNone/>
            </a:pPr>
            <a:r>
              <a:rPr lang="en-US" sz="4800" b="1" dirty="0"/>
              <a:t>SOURCE?</a:t>
            </a:r>
          </a:p>
          <a:p>
            <a:pPr marL="0" indent="0" algn="ctr">
              <a:buNone/>
            </a:pPr>
            <a:r>
              <a:rPr lang="en-US" sz="3600" dirty="0"/>
              <a:t>A book? A website? A scholarly article?</a:t>
            </a:r>
            <a:endParaRPr lang="en-US" sz="1000" dirty="0"/>
          </a:p>
        </p:txBody>
      </p:sp>
      <p:sp>
        <p:nvSpPr>
          <p:cNvPr id="8" name="Content Placeholder 2">
            <a:extLst>
              <a:ext uri="{FF2B5EF4-FFF2-40B4-BE49-F238E27FC236}">
                <a16:creationId xmlns:a16="http://schemas.microsoft.com/office/drawing/2014/main" id="{530754F8-568A-CBC9-32DB-D24EED3AFEA9}"/>
              </a:ext>
            </a:extLst>
          </p:cNvPr>
          <p:cNvSpPr txBox="1">
            <a:spLocks/>
          </p:cNvSpPr>
          <p:nvPr/>
        </p:nvSpPr>
        <p:spPr>
          <a:xfrm>
            <a:off x="6675256" y="2370689"/>
            <a:ext cx="5061905" cy="4014867"/>
          </a:xfrm>
          <a:prstGeom prst="rect">
            <a:avLst/>
          </a:prstGeom>
          <a:noFill/>
          <a:ln w="57150">
            <a:no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badi" panose="020B0604020104020204" pitchFamily="34" charset="0"/>
                <a:ea typeface="+mn-ea"/>
                <a:cs typeface="Helvetica"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badi" panose="020B0604020104020204" pitchFamily="34" charset="0"/>
                <a:ea typeface="+mn-ea"/>
                <a:cs typeface="Helvetica"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badi" panose="020B0604020104020204" pitchFamily="34" charset="0"/>
                <a:ea typeface="+mn-ea"/>
                <a:cs typeface="Helvetica"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panose="020B0604020104020204" pitchFamily="34" charset="0"/>
                <a:ea typeface="+mn-ea"/>
                <a:cs typeface="Helvetica"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panose="020B0604020104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800" b="1" dirty="0"/>
              <a:t>AUTHORSHIP?</a:t>
            </a:r>
          </a:p>
          <a:p>
            <a:pPr marL="0" indent="0" algn="ctr">
              <a:buFont typeface="Arial" panose="020B0604020202020204" pitchFamily="34" charset="0"/>
              <a:buNone/>
            </a:pPr>
            <a:r>
              <a:rPr lang="en-US" sz="3600" dirty="0"/>
              <a:t>Authors? Translators? Editors? Organizations?</a:t>
            </a:r>
            <a:endParaRPr lang="en-US" sz="1000" dirty="0"/>
          </a:p>
        </p:txBody>
      </p:sp>
      <p:sp>
        <p:nvSpPr>
          <p:cNvPr id="9" name="Content Placeholder 2">
            <a:extLst>
              <a:ext uri="{FF2B5EF4-FFF2-40B4-BE49-F238E27FC236}">
                <a16:creationId xmlns:a16="http://schemas.microsoft.com/office/drawing/2014/main" id="{7F082D53-CB92-1BBB-68B9-63AA32DFFE14}"/>
              </a:ext>
            </a:extLst>
          </p:cNvPr>
          <p:cNvSpPr txBox="1">
            <a:spLocks/>
          </p:cNvSpPr>
          <p:nvPr/>
        </p:nvSpPr>
        <p:spPr>
          <a:xfrm>
            <a:off x="6557531" y="2370688"/>
            <a:ext cx="5061905" cy="4014867"/>
          </a:xfrm>
          <a:prstGeom prst="rect">
            <a:avLst/>
          </a:prstGeom>
          <a:noFill/>
          <a:ln w="57150">
            <a:no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badi" panose="020B0604020104020204" pitchFamily="34" charset="0"/>
                <a:ea typeface="+mn-ea"/>
                <a:cs typeface="Helvetica"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badi" panose="020B0604020104020204" pitchFamily="34" charset="0"/>
                <a:ea typeface="+mn-ea"/>
                <a:cs typeface="Helvetica"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badi" panose="020B0604020104020204" pitchFamily="34" charset="0"/>
                <a:ea typeface="+mn-ea"/>
                <a:cs typeface="Helvetica"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panose="020B0604020104020204" pitchFamily="34" charset="0"/>
                <a:ea typeface="+mn-ea"/>
                <a:cs typeface="Helvetica"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panose="020B0604020104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800" b="1" dirty="0"/>
              <a:t>DATE?</a:t>
            </a:r>
          </a:p>
          <a:p>
            <a:pPr marL="0" indent="0" algn="ctr">
              <a:buFont typeface="Arial" panose="020B0604020202020204" pitchFamily="34" charset="0"/>
              <a:buNone/>
            </a:pPr>
            <a:r>
              <a:rPr lang="en-US" sz="3600" dirty="0"/>
              <a:t>Year? Month? Day? Volume? Issue?</a:t>
            </a:r>
            <a:endParaRPr lang="en-US" sz="1000" dirty="0"/>
          </a:p>
        </p:txBody>
      </p:sp>
      <p:sp>
        <p:nvSpPr>
          <p:cNvPr id="10" name="Content Placeholder 2">
            <a:extLst>
              <a:ext uri="{FF2B5EF4-FFF2-40B4-BE49-F238E27FC236}">
                <a16:creationId xmlns:a16="http://schemas.microsoft.com/office/drawing/2014/main" id="{F48653C5-4093-DF97-DAC8-05443126038A}"/>
              </a:ext>
            </a:extLst>
          </p:cNvPr>
          <p:cNvSpPr txBox="1">
            <a:spLocks/>
          </p:cNvSpPr>
          <p:nvPr/>
        </p:nvSpPr>
        <p:spPr>
          <a:xfrm>
            <a:off x="6557530" y="2370687"/>
            <a:ext cx="5061905" cy="4014867"/>
          </a:xfrm>
          <a:prstGeom prst="rect">
            <a:avLst/>
          </a:prstGeom>
          <a:noFill/>
          <a:ln w="57150">
            <a:no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badi" panose="020B0604020104020204" pitchFamily="34" charset="0"/>
                <a:ea typeface="+mn-ea"/>
                <a:cs typeface="Helvetica"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badi" panose="020B0604020104020204" pitchFamily="34" charset="0"/>
                <a:ea typeface="+mn-ea"/>
                <a:cs typeface="Helvetica"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badi" panose="020B0604020104020204" pitchFamily="34" charset="0"/>
                <a:ea typeface="+mn-ea"/>
                <a:cs typeface="Helvetica"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panose="020B0604020104020204" pitchFamily="34" charset="0"/>
                <a:ea typeface="+mn-ea"/>
                <a:cs typeface="Helvetica"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panose="020B0604020104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800" b="1" dirty="0"/>
              <a:t>LOCATION?</a:t>
            </a:r>
          </a:p>
          <a:p>
            <a:pPr marL="0" indent="0" algn="ctr">
              <a:buFont typeface="Arial" panose="020B0604020202020204" pitchFamily="34" charset="0"/>
              <a:buNone/>
            </a:pPr>
            <a:r>
              <a:rPr lang="en-US" sz="3600" dirty="0"/>
              <a:t>Journal? Book? Publish? Electronic location?</a:t>
            </a:r>
            <a:endParaRPr lang="en-US" sz="1000" dirty="0"/>
          </a:p>
        </p:txBody>
      </p:sp>
    </p:spTree>
    <p:extLst>
      <p:ext uri="{BB962C8B-B14F-4D97-AF65-F5344CB8AC3E}">
        <p14:creationId xmlns:p14="http://schemas.microsoft.com/office/powerpoint/2010/main" val="322297312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
                                            <p:txEl>
                                              <p:pRg st="0" end="0"/>
                                            </p:txEl>
                                          </p:spTgt>
                                        </p:tgtEl>
                                      </p:cBhvr>
                                    </p:animEffect>
                                    <p:set>
                                      <p:cBhvr>
                                        <p:cTn id="17" dur="1" fill="hold">
                                          <p:stCondLst>
                                            <p:cond delay="499"/>
                                          </p:stCondLst>
                                        </p:cTn>
                                        <p:tgtEl>
                                          <p:spTgt spid="3">
                                            <p:txEl>
                                              <p:pRg st="0" end="0"/>
                                            </p:txEl>
                                          </p:spTgt>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3">
                                            <p:txEl>
                                              <p:pRg st="1" end="1"/>
                                            </p:txEl>
                                          </p:spTgt>
                                        </p:tgtEl>
                                      </p:cBhvr>
                                    </p:animEffect>
                                    <p:set>
                                      <p:cBhvr>
                                        <p:cTn id="20" dur="1" fill="hold">
                                          <p:stCondLst>
                                            <p:cond delay="499"/>
                                          </p:stCondLst>
                                        </p:cTn>
                                        <p:tgtEl>
                                          <p:spTgt spid="3">
                                            <p:txEl>
                                              <p:pRg st="1" end="1"/>
                                            </p:txEl>
                                          </p:spTgt>
                                        </p:tgtEl>
                                        <p:attrNameLst>
                                          <p:attrName>style.visibility</p:attrName>
                                        </p:attrNameLst>
                                      </p:cBhvr>
                                      <p:to>
                                        <p:strVal val="hidden"/>
                                      </p:to>
                                    </p:se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8">
                                            <p:txEl>
                                              <p:pRg st="0" end="0"/>
                                            </p:txEl>
                                          </p:spTgt>
                                        </p:tgtEl>
                                        <p:attrNameLst>
                                          <p:attrName>style.visibility</p:attrName>
                                        </p:attrNameLst>
                                      </p:cBhvr>
                                      <p:to>
                                        <p:strVal val="visible"/>
                                      </p:to>
                                    </p:set>
                                    <p:animEffect transition="in" filter="fade">
                                      <p:cBhvr>
                                        <p:cTn id="24" dur="500"/>
                                        <p:tgtEl>
                                          <p:spTgt spid="8">
                                            <p:txEl>
                                              <p:pRg st="0" end="0"/>
                                            </p:txEl>
                                          </p:spTgt>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8">
                                            <p:txEl>
                                              <p:pRg st="1" end="1"/>
                                            </p:txEl>
                                          </p:spTgt>
                                        </p:tgtEl>
                                        <p:attrNameLst>
                                          <p:attrName>style.visibility</p:attrName>
                                        </p:attrNameLst>
                                      </p:cBhvr>
                                      <p:to>
                                        <p:strVal val="visible"/>
                                      </p:to>
                                    </p:set>
                                    <p:animEffect transition="in" filter="fade">
                                      <p:cBhvr>
                                        <p:cTn id="28" dur="500"/>
                                        <p:tgtEl>
                                          <p:spTgt spid="8">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8">
                                            <p:txEl>
                                              <p:pRg st="0" end="0"/>
                                            </p:txEl>
                                          </p:spTgt>
                                        </p:tgtEl>
                                      </p:cBhvr>
                                    </p:animEffect>
                                    <p:set>
                                      <p:cBhvr>
                                        <p:cTn id="33" dur="1" fill="hold">
                                          <p:stCondLst>
                                            <p:cond delay="499"/>
                                          </p:stCondLst>
                                        </p:cTn>
                                        <p:tgtEl>
                                          <p:spTgt spid="8">
                                            <p:txEl>
                                              <p:pRg st="0" end="0"/>
                                            </p:txEl>
                                          </p:spTgt>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8">
                                            <p:txEl>
                                              <p:pRg st="1" end="1"/>
                                            </p:txEl>
                                          </p:spTgt>
                                        </p:tgtEl>
                                      </p:cBhvr>
                                    </p:animEffect>
                                    <p:set>
                                      <p:cBhvr>
                                        <p:cTn id="36" dur="1" fill="hold">
                                          <p:stCondLst>
                                            <p:cond delay="499"/>
                                          </p:stCondLst>
                                        </p:cTn>
                                        <p:tgtEl>
                                          <p:spTgt spid="8">
                                            <p:txEl>
                                              <p:pRg st="1" end="1"/>
                                            </p:txEl>
                                          </p:spTgt>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9">
                                            <p:txEl>
                                              <p:pRg st="0" end="0"/>
                                            </p:txEl>
                                          </p:spTgt>
                                        </p:tgtEl>
                                        <p:attrNameLst>
                                          <p:attrName>style.visibility</p:attrName>
                                        </p:attrNameLst>
                                      </p:cBhvr>
                                      <p:to>
                                        <p:strVal val="visible"/>
                                      </p:to>
                                    </p:set>
                                    <p:animEffect transition="in" filter="fade">
                                      <p:cBhvr>
                                        <p:cTn id="40" dur="500"/>
                                        <p:tgtEl>
                                          <p:spTgt spid="9">
                                            <p:txEl>
                                              <p:pRg st="0" end="0"/>
                                            </p:txEl>
                                          </p:spTgt>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9">
                                            <p:txEl>
                                              <p:pRg st="1" end="1"/>
                                            </p:txEl>
                                          </p:spTgt>
                                        </p:tgtEl>
                                        <p:attrNameLst>
                                          <p:attrName>style.visibility</p:attrName>
                                        </p:attrNameLst>
                                      </p:cBhvr>
                                      <p:to>
                                        <p:strVal val="visible"/>
                                      </p:to>
                                    </p:set>
                                    <p:animEffect transition="in" filter="fade">
                                      <p:cBhvr>
                                        <p:cTn id="44" dur="500"/>
                                        <p:tgtEl>
                                          <p:spTgt spid="9">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9">
                                            <p:txEl>
                                              <p:pRg st="0" end="0"/>
                                            </p:txEl>
                                          </p:spTgt>
                                        </p:tgtEl>
                                      </p:cBhvr>
                                    </p:animEffect>
                                    <p:set>
                                      <p:cBhvr>
                                        <p:cTn id="49" dur="1" fill="hold">
                                          <p:stCondLst>
                                            <p:cond delay="499"/>
                                          </p:stCondLst>
                                        </p:cTn>
                                        <p:tgtEl>
                                          <p:spTgt spid="9">
                                            <p:txEl>
                                              <p:pRg st="0" end="0"/>
                                            </p:txEl>
                                          </p:spTgt>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9">
                                            <p:txEl>
                                              <p:pRg st="1" end="1"/>
                                            </p:txEl>
                                          </p:spTgt>
                                        </p:tgtEl>
                                      </p:cBhvr>
                                    </p:animEffect>
                                    <p:set>
                                      <p:cBhvr>
                                        <p:cTn id="52" dur="1" fill="hold">
                                          <p:stCondLst>
                                            <p:cond delay="499"/>
                                          </p:stCondLst>
                                        </p:cTn>
                                        <p:tgtEl>
                                          <p:spTgt spid="9">
                                            <p:txEl>
                                              <p:pRg st="1" end="1"/>
                                            </p:txEl>
                                          </p:spTgt>
                                        </p:tgtEl>
                                        <p:attrNameLst>
                                          <p:attrName>style.visibility</p:attrName>
                                        </p:attrNameLst>
                                      </p:cBhvr>
                                      <p:to>
                                        <p:strVal val="hidden"/>
                                      </p:to>
                                    </p:se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10">
                                            <p:txEl>
                                              <p:pRg st="0" end="0"/>
                                            </p:txEl>
                                          </p:spTgt>
                                        </p:tgtEl>
                                        <p:attrNameLst>
                                          <p:attrName>style.visibility</p:attrName>
                                        </p:attrNameLst>
                                      </p:cBhvr>
                                      <p:to>
                                        <p:strVal val="visible"/>
                                      </p:to>
                                    </p:set>
                                    <p:animEffect transition="in" filter="fade">
                                      <p:cBhvr>
                                        <p:cTn id="56" dur="500"/>
                                        <p:tgtEl>
                                          <p:spTgt spid="10">
                                            <p:txEl>
                                              <p:pRg st="0" end="0"/>
                                            </p:txEl>
                                          </p:spTgt>
                                        </p:tgtEl>
                                      </p:cBhvr>
                                    </p:animEffect>
                                  </p:childTnLst>
                                </p:cTn>
                              </p:par>
                            </p:childTnLst>
                          </p:cTn>
                        </p:par>
                        <p:par>
                          <p:cTn id="57" fill="hold">
                            <p:stCondLst>
                              <p:cond delay="1000"/>
                            </p:stCondLst>
                            <p:childTnLst>
                              <p:par>
                                <p:cTn id="58" presetID="10" presetClass="entr" presetSubtype="0" fill="hold" nodeType="afterEffect">
                                  <p:stCondLst>
                                    <p:cond delay="0"/>
                                  </p:stCondLst>
                                  <p:childTnLst>
                                    <p:set>
                                      <p:cBhvr>
                                        <p:cTn id="59" dur="1" fill="hold">
                                          <p:stCondLst>
                                            <p:cond delay="0"/>
                                          </p:stCondLst>
                                        </p:cTn>
                                        <p:tgtEl>
                                          <p:spTgt spid="10">
                                            <p:txEl>
                                              <p:pRg st="1" end="1"/>
                                            </p:txEl>
                                          </p:spTgt>
                                        </p:tgtEl>
                                        <p:attrNameLst>
                                          <p:attrName>style.visibility</p:attrName>
                                        </p:attrNameLst>
                                      </p:cBhvr>
                                      <p:to>
                                        <p:strVal val="visible"/>
                                      </p:to>
                                    </p:set>
                                    <p:animEffect transition="in" filter="fade">
                                      <p:cBhvr>
                                        <p:cTn id="60"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E25DCDA-2A4A-43D4-94D3-BA61A955EB42}"/>
              </a:ext>
            </a:extLst>
          </p:cNvPr>
          <p:cNvSpPr/>
          <p:nvPr/>
        </p:nvSpPr>
        <p:spPr>
          <a:xfrm>
            <a:off x="0" y="0"/>
            <a:ext cx="12192000" cy="6858000"/>
          </a:xfrm>
          <a:prstGeom prst="rect">
            <a:avLst/>
          </a:prstGeom>
          <a:solidFill>
            <a:srgbClr val="9393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6A165E52-5378-4A9C-A737-2BE0BFD8EBE4}"/>
              </a:ext>
            </a:extLst>
          </p:cNvPr>
          <p:cNvSpPr/>
          <p:nvPr/>
        </p:nvSpPr>
        <p:spPr>
          <a:xfrm>
            <a:off x="1" y="0"/>
            <a:ext cx="9144000" cy="6858000"/>
          </a:xfrm>
          <a:prstGeom prst="rect">
            <a:avLst/>
          </a:prstGeom>
          <a:solidFill>
            <a:srgbClr val="585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74AEF1E8-3E7E-4D4A-B34F-B76250DC87D9}"/>
              </a:ext>
            </a:extLst>
          </p:cNvPr>
          <p:cNvSpPr/>
          <p:nvPr/>
        </p:nvSpPr>
        <p:spPr>
          <a:xfrm>
            <a:off x="0" y="0"/>
            <a:ext cx="6096000" cy="6858000"/>
          </a:xfrm>
          <a:prstGeom prst="rect">
            <a:avLst/>
          </a:prstGeom>
          <a:solidFill>
            <a:srgbClr val="313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9F4F35DD-A788-49DB-9CBC-6B1EAFCCE7BF}"/>
              </a:ext>
            </a:extLst>
          </p:cNvPr>
          <p:cNvSpPr/>
          <p:nvPr/>
        </p:nvSpPr>
        <p:spPr>
          <a:xfrm>
            <a:off x="0" y="0"/>
            <a:ext cx="3048000" cy="6858000"/>
          </a:xfrm>
          <a:prstGeom prst="rect">
            <a:avLst/>
          </a:prstGeom>
          <a:solidFill>
            <a:srgbClr val="1313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22DBD78E-47AE-436A-9F28-2298CFE71DD3}"/>
              </a:ext>
            </a:extLst>
          </p:cNvPr>
          <p:cNvSpPr txBox="1"/>
          <p:nvPr/>
        </p:nvSpPr>
        <p:spPr>
          <a:xfrm>
            <a:off x="9143999" y="2921168"/>
            <a:ext cx="3048000" cy="1015663"/>
          </a:xfrm>
          <a:prstGeom prst="rect">
            <a:avLst/>
          </a:prstGeom>
          <a:noFill/>
        </p:spPr>
        <p:txBody>
          <a:bodyPr wrap="square" rtlCol="0">
            <a:spAutoFit/>
          </a:bodyPr>
          <a:lstStyle/>
          <a:p>
            <a:pPr algn="ctr"/>
            <a:r>
              <a:rPr lang="en-US" sz="6000" dirty="0">
                <a:solidFill>
                  <a:schemeClr val="bg1"/>
                </a:solidFill>
                <a:latin typeface="Abadi" panose="020B0604020104020204" pitchFamily="34" charset="0"/>
              </a:rPr>
              <a:t>Date</a:t>
            </a:r>
            <a:endParaRPr lang="en-CA" sz="2000" dirty="0">
              <a:solidFill>
                <a:schemeClr val="bg1"/>
              </a:solidFill>
              <a:latin typeface="Abadi" panose="020B0604020104020204" pitchFamily="34" charset="0"/>
            </a:endParaRPr>
          </a:p>
        </p:txBody>
      </p:sp>
      <p:sp>
        <p:nvSpPr>
          <p:cNvPr id="13" name="TextBox 12">
            <a:extLst>
              <a:ext uri="{FF2B5EF4-FFF2-40B4-BE49-F238E27FC236}">
                <a16:creationId xmlns:a16="http://schemas.microsoft.com/office/drawing/2014/main" id="{942DA1E1-3BDC-4E24-9DCE-1EF169398E0D}"/>
              </a:ext>
            </a:extLst>
          </p:cNvPr>
          <p:cNvSpPr txBox="1"/>
          <p:nvPr/>
        </p:nvSpPr>
        <p:spPr>
          <a:xfrm>
            <a:off x="6096002" y="2921168"/>
            <a:ext cx="3048000" cy="1015663"/>
          </a:xfrm>
          <a:prstGeom prst="rect">
            <a:avLst/>
          </a:prstGeom>
          <a:noFill/>
        </p:spPr>
        <p:txBody>
          <a:bodyPr wrap="square" rtlCol="0">
            <a:spAutoFit/>
          </a:bodyPr>
          <a:lstStyle/>
          <a:p>
            <a:pPr algn="ctr"/>
            <a:r>
              <a:rPr lang="en-US" sz="6000" dirty="0">
                <a:solidFill>
                  <a:schemeClr val="bg1"/>
                </a:solidFill>
                <a:latin typeface="Abadi" panose="020B0604020104020204" pitchFamily="34" charset="0"/>
              </a:rPr>
              <a:t>Location</a:t>
            </a:r>
            <a:endParaRPr lang="en-CA" sz="2000" dirty="0">
              <a:solidFill>
                <a:schemeClr val="bg1"/>
              </a:solidFill>
              <a:latin typeface="Abadi" panose="020B0604020104020204" pitchFamily="34" charset="0"/>
            </a:endParaRPr>
          </a:p>
        </p:txBody>
      </p:sp>
      <p:sp>
        <p:nvSpPr>
          <p:cNvPr id="14" name="TextBox 13">
            <a:extLst>
              <a:ext uri="{FF2B5EF4-FFF2-40B4-BE49-F238E27FC236}">
                <a16:creationId xmlns:a16="http://schemas.microsoft.com/office/drawing/2014/main" id="{BB2B97D2-255A-4ACD-9791-13D3D2442A03}"/>
              </a:ext>
            </a:extLst>
          </p:cNvPr>
          <p:cNvSpPr txBox="1"/>
          <p:nvPr/>
        </p:nvSpPr>
        <p:spPr>
          <a:xfrm>
            <a:off x="3047999" y="2921168"/>
            <a:ext cx="3048000" cy="1015663"/>
          </a:xfrm>
          <a:prstGeom prst="rect">
            <a:avLst/>
          </a:prstGeom>
          <a:noFill/>
        </p:spPr>
        <p:txBody>
          <a:bodyPr wrap="square" rtlCol="0">
            <a:spAutoFit/>
          </a:bodyPr>
          <a:lstStyle/>
          <a:p>
            <a:pPr algn="ctr"/>
            <a:r>
              <a:rPr lang="en-US" sz="6000" dirty="0">
                <a:solidFill>
                  <a:schemeClr val="bg1"/>
                </a:solidFill>
                <a:latin typeface="Abadi" panose="020B0604020104020204" pitchFamily="34" charset="0"/>
              </a:rPr>
              <a:t>Title</a:t>
            </a:r>
            <a:endParaRPr lang="en-CA" sz="2000" dirty="0">
              <a:solidFill>
                <a:schemeClr val="bg1"/>
              </a:solidFill>
              <a:latin typeface="Abadi" panose="020B0604020104020204" pitchFamily="34" charset="0"/>
            </a:endParaRPr>
          </a:p>
        </p:txBody>
      </p:sp>
      <p:sp>
        <p:nvSpPr>
          <p:cNvPr id="15" name="TextBox 14">
            <a:extLst>
              <a:ext uri="{FF2B5EF4-FFF2-40B4-BE49-F238E27FC236}">
                <a16:creationId xmlns:a16="http://schemas.microsoft.com/office/drawing/2014/main" id="{64871622-ABDC-4015-B234-8A1E3D560CF3}"/>
              </a:ext>
            </a:extLst>
          </p:cNvPr>
          <p:cNvSpPr txBox="1"/>
          <p:nvPr/>
        </p:nvSpPr>
        <p:spPr>
          <a:xfrm>
            <a:off x="-54429" y="2921168"/>
            <a:ext cx="3048000" cy="1015663"/>
          </a:xfrm>
          <a:prstGeom prst="rect">
            <a:avLst/>
          </a:prstGeom>
          <a:noFill/>
        </p:spPr>
        <p:txBody>
          <a:bodyPr wrap="square" rtlCol="0">
            <a:spAutoFit/>
          </a:bodyPr>
          <a:lstStyle/>
          <a:p>
            <a:pPr algn="ctr"/>
            <a:r>
              <a:rPr lang="en-US" sz="6000" dirty="0">
                <a:solidFill>
                  <a:schemeClr val="bg1"/>
                </a:solidFill>
                <a:latin typeface="Abadi" panose="020B0604020104020204" pitchFamily="34" charset="0"/>
              </a:rPr>
              <a:t>Author</a:t>
            </a:r>
            <a:endParaRPr lang="en-CA" sz="2000" dirty="0">
              <a:solidFill>
                <a:schemeClr val="bg1"/>
              </a:solidFill>
              <a:latin typeface="Abadi" panose="020B0604020104020204" pitchFamily="34" charset="0"/>
            </a:endParaRPr>
          </a:p>
        </p:txBody>
      </p:sp>
    </p:spTree>
    <p:extLst>
      <p:ext uri="{BB962C8B-B14F-4D97-AF65-F5344CB8AC3E}">
        <p14:creationId xmlns:p14="http://schemas.microsoft.com/office/powerpoint/2010/main" val="28348458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000" fill="hold"/>
                                        <p:tgtEl>
                                          <p:spTgt spid="6"/>
                                        </p:tgtEl>
                                        <p:attrNameLst>
                                          <p:attrName>ppt_x</p:attrName>
                                        </p:attrNameLst>
                                      </p:cBhvr>
                                      <p:tavLst>
                                        <p:tav tm="0">
                                          <p:val>
                                            <p:strVal val="0-#ppt_w/2"/>
                                          </p:val>
                                        </p:tav>
                                        <p:tav tm="100000">
                                          <p:val>
                                            <p:strVal val="#ppt_x"/>
                                          </p:val>
                                        </p:tav>
                                      </p:tavLst>
                                    </p:anim>
                                    <p:anim calcmode="lin" valueType="num">
                                      <p:cBhvr additive="base">
                                        <p:cTn id="12" dur="20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3000" fill="hold"/>
                                        <p:tgtEl>
                                          <p:spTgt spid="11"/>
                                        </p:tgtEl>
                                        <p:attrNameLst>
                                          <p:attrName>ppt_x</p:attrName>
                                        </p:attrNameLst>
                                      </p:cBhvr>
                                      <p:tavLst>
                                        <p:tav tm="0">
                                          <p:val>
                                            <p:strVal val="0-#ppt_w/2"/>
                                          </p:val>
                                        </p:tav>
                                        <p:tav tm="100000">
                                          <p:val>
                                            <p:strVal val="#ppt_x"/>
                                          </p:val>
                                        </p:tav>
                                      </p:tavLst>
                                    </p:anim>
                                    <p:anim calcmode="lin" valueType="num">
                                      <p:cBhvr additive="base">
                                        <p:cTn id="16" dur="30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4000" fill="hold"/>
                                        <p:tgtEl>
                                          <p:spTgt spid="9"/>
                                        </p:tgtEl>
                                        <p:attrNameLst>
                                          <p:attrName>ppt_x</p:attrName>
                                        </p:attrNameLst>
                                      </p:cBhvr>
                                      <p:tavLst>
                                        <p:tav tm="0">
                                          <p:val>
                                            <p:strVal val="0-#ppt_w/2"/>
                                          </p:val>
                                        </p:tav>
                                        <p:tav tm="100000">
                                          <p:val>
                                            <p:strVal val="#ppt_x"/>
                                          </p:val>
                                        </p:tav>
                                      </p:tavLst>
                                    </p:anim>
                                    <p:anim calcmode="lin" valueType="num">
                                      <p:cBhvr additive="base">
                                        <p:cTn id="20" dur="4000" fill="hold"/>
                                        <p:tgtEl>
                                          <p:spTgt spid="9"/>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10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200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300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grpId="0" nodeType="withEffect">
                                  <p:stCondLst>
                                    <p:cond delay="40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grpId="2" nodeType="clickEffect">
                                  <p:stCondLst>
                                    <p:cond delay="0"/>
                                  </p:stCondLst>
                                  <p:childTnLst>
                                    <p:animEffect transition="out" filter="fade">
                                      <p:cBhvr>
                                        <p:cTn id="36" dur="500" tmFilter="0, 0; .2, .5; .8, .5; 1, 0"/>
                                        <p:tgtEl>
                                          <p:spTgt spid="15"/>
                                        </p:tgtEl>
                                      </p:cBhvr>
                                    </p:animEffect>
                                    <p:animScale>
                                      <p:cBhvr>
                                        <p:cTn id="37" dur="250" autoRev="1" fill="hold"/>
                                        <p:tgtEl>
                                          <p:spTgt spid="15"/>
                                        </p:tgtEl>
                                      </p:cBhvr>
                                      <p:by x="105000" y="105000"/>
                                    </p:animScale>
                                  </p:childTnLst>
                                </p:cTn>
                              </p:par>
                            </p:childTnLst>
                          </p:cTn>
                        </p:par>
                        <p:par>
                          <p:cTn id="38" fill="hold">
                            <p:stCondLst>
                              <p:cond delay="500"/>
                            </p:stCondLst>
                            <p:childTnLst>
                              <p:par>
                                <p:cTn id="39" presetID="26" presetClass="emph" presetSubtype="0" fill="hold" grpId="3" nodeType="afterEffect">
                                  <p:stCondLst>
                                    <p:cond delay="0"/>
                                  </p:stCondLst>
                                  <p:childTnLst>
                                    <p:animEffect transition="out" filter="fade">
                                      <p:cBhvr>
                                        <p:cTn id="40" dur="500" tmFilter="0, 0; .2, .5; .8, .5; 1, 0"/>
                                        <p:tgtEl>
                                          <p:spTgt spid="15"/>
                                        </p:tgtEl>
                                      </p:cBhvr>
                                    </p:animEffect>
                                    <p:animScale>
                                      <p:cBhvr>
                                        <p:cTn id="41" dur="250" autoRev="1" fill="hold"/>
                                        <p:tgtEl>
                                          <p:spTgt spid="15"/>
                                        </p:tgtEl>
                                      </p:cBhvr>
                                      <p:by x="105000" y="105000"/>
                                    </p:animScale>
                                  </p:childTnLst>
                                </p:cTn>
                              </p:par>
                            </p:childTnLst>
                          </p:cTn>
                        </p:par>
                        <p:par>
                          <p:cTn id="42" fill="hold">
                            <p:stCondLst>
                              <p:cond delay="1000"/>
                            </p:stCondLst>
                            <p:childTnLst>
                              <p:par>
                                <p:cTn id="43" presetID="26" presetClass="emph" presetSubtype="0" fill="hold" grpId="2" nodeType="afterEffect">
                                  <p:stCondLst>
                                    <p:cond delay="0"/>
                                  </p:stCondLst>
                                  <p:childTnLst>
                                    <p:animEffect transition="out" filter="fade">
                                      <p:cBhvr>
                                        <p:cTn id="44" dur="500" tmFilter="0, 0; .2, .5; .8, .5; 1, 0"/>
                                        <p:tgtEl>
                                          <p:spTgt spid="14"/>
                                        </p:tgtEl>
                                      </p:cBhvr>
                                    </p:animEffect>
                                    <p:animScale>
                                      <p:cBhvr>
                                        <p:cTn id="45" dur="250" autoRev="1" fill="hold"/>
                                        <p:tgtEl>
                                          <p:spTgt spid="14"/>
                                        </p:tgtEl>
                                      </p:cBhvr>
                                      <p:by x="105000" y="105000"/>
                                    </p:animScale>
                                  </p:childTnLst>
                                </p:cTn>
                              </p:par>
                            </p:childTnLst>
                          </p:cTn>
                        </p:par>
                        <p:par>
                          <p:cTn id="46" fill="hold">
                            <p:stCondLst>
                              <p:cond delay="1500"/>
                            </p:stCondLst>
                            <p:childTnLst>
                              <p:par>
                                <p:cTn id="47" presetID="26" presetClass="emph" presetSubtype="0" fill="hold" grpId="3" nodeType="afterEffect">
                                  <p:stCondLst>
                                    <p:cond delay="0"/>
                                  </p:stCondLst>
                                  <p:childTnLst>
                                    <p:animEffect transition="out" filter="fade">
                                      <p:cBhvr>
                                        <p:cTn id="48" dur="500" tmFilter="0, 0; .2, .5; .8, .5; 1, 0"/>
                                        <p:tgtEl>
                                          <p:spTgt spid="14"/>
                                        </p:tgtEl>
                                      </p:cBhvr>
                                    </p:animEffect>
                                    <p:animScale>
                                      <p:cBhvr>
                                        <p:cTn id="49" dur="250" autoRev="1" fill="hold"/>
                                        <p:tgtEl>
                                          <p:spTgt spid="14"/>
                                        </p:tgtEl>
                                      </p:cBhvr>
                                      <p:by x="105000" y="105000"/>
                                    </p:animScale>
                                  </p:childTnLst>
                                </p:cTn>
                              </p:par>
                            </p:childTnLst>
                          </p:cTn>
                        </p:par>
                        <p:par>
                          <p:cTn id="50" fill="hold">
                            <p:stCondLst>
                              <p:cond delay="2000"/>
                            </p:stCondLst>
                            <p:childTnLst>
                              <p:par>
                                <p:cTn id="51" presetID="26" presetClass="emph" presetSubtype="0" fill="hold" grpId="2" nodeType="afterEffect">
                                  <p:stCondLst>
                                    <p:cond delay="0"/>
                                  </p:stCondLst>
                                  <p:childTnLst>
                                    <p:animEffect transition="out" filter="fade">
                                      <p:cBhvr>
                                        <p:cTn id="52" dur="500" tmFilter="0, 0; .2, .5; .8, .5; 1, 0"/>
                                        <p:tgtEl>
                                          <p:spTgt spid="13"/>
                                        </p:tgtEl>
                                      </p:cBhvr>
                                    </p:animEffect>
                                    <p:animScale>
                                      <p:cBhvr>
                                        <p:cTn id="53" dur="250" autoRev="1" fill="hold"/>
                                        <p:tgtEl>
                                          <p:spTgt spid="13"/>
                                        </p:tgtEl>
                                      </p:cBhvr>
                                      <p:by x="105000" y="105000"/>
                                    </p:animScale>
                                  </p:childTnLst>
                                </p:cTn>
                              </p:par>
                            </p:childTnLst>
                          </p:cTn>
                        </p:par>
                        <p:par>
                          <p:cTn id="54" fill="hold">
                            <p:stCondLst>
                              <p:cond delay="2500"/>
                            </p:stCondLst>
                            <p:childTnLst>
                              <p:par>
                                <p:cTn id="55" presetID="26" presetClass="emph" presetSubtype="0" fill="hold" grpId="3" nodeType="afterEffect">
                                  <p:stCondLst>
                                    <p:cond delay="0"/>
                                  </p:stCondLst>
                                  <p:childTnLst>
                                    <p:animEffect transition="out" filter="fade">
                                      <p:cBhvr>
                                        <p:cTn id="56" dur="500" tmFilter="0, 0; .2, .5; .8, .5; 1, 0"/>
                                        <p:tgtEl>
                                          <p:spTgt spid="13"/>
                                        </p:tgtEl>
                                      </p:cBhvr>
                                    </p:animEffect>
                                    <p:animScale>
                                      <p:cBhvr>
                                        <p:cTn id="57" dur="250" autoRev="1" fill="hold"/>
                                        <p:tgtEl>
                                          <p:spTgt spid="13"/>
                                        </p:tgtEl>
                                      </p:cBhvr>
                                      <p:by x="105000" y="105000"/>
                                    </p:animScale>
                                  </p:childTnLst>
                                </p:cTn>
                              </p:par>
                            </p:childTnLst>
                          </p:cTn>
                        </p:par>
                        <p:par>
                          <p:cTn id="58" fill="hold">
                            <p:stCondLst>
                              <p:cond delay="3000"/>
                            </p:stCondLst>
                            <p:childTnLst>
                              <p:par>
                                <p:cTn id="59" presetID="26" presetClass="emph" presetSubtype="0" fill="hold" grpId="2" nodeType="afterEffect">
                                  <p:stCondLst>
                                    <p:cond delay="0"/>
                                  </p:stCondLst>
                                  <p:childTnLst>
                                    <p:animEffect transition="out" filter="fade">
                                      <p:cBhvr>
                                        <p:cTn id="60" dur="500" tmFilter="0, 0; .2, .5; .8, .5; 1, 0"/>
                                        <p:tgtEl>
                                          <p:spTgt spid="12"/>
                                        </p:tgtEl>
                                      </p:cBhvr>
                                    </p:animEffect>
                                    <p:animScale>
                                      <p:cBhvr>
                                        <p:cTn id="61" dur="250" autoRev="1" fill="hold"/>
                                        <p:tgtEl>
                                          <p:spTgt spid="12"/>
                                        </p:tgtEl>
                                      </p:cBhvr>
                                      <p:by x="105000" y="105000"/>
                                    </p:animScale>
                                  </p:childTnLst>
                                </p:cTn>
                              </p:par>
                            </p:childTnLst>
                          </p:cTn>
                        </p:par>
                        <p:par>
                          <p:cTn id="62" fill="hold">
                            <p:stCondLst>
                              <p:cond delay="3500"/>
                            </p:stCondLst>
                            <p:childTnLst>
                              <p:par>
                                <p:cTn id="63" presetID="26" presetClass="emph" presetSubtype="0" fill="hold" grpId="3" nodeType="afterEffect">
                                  <p:stCondLst>
                                    <p:cond delay="0"/>
                                  </p:stCondLst>
                                  <p:childTnLst>
                                    <p:animEffect transition="out" filter="fade">
                                      <p:cBhvr>
                                        <p:cTn id="64" dur="500" tmFilter="0, 0; .2, .5; .8, .5; 1, 0"/>
                                        <p:tgtEl>
                                          <p:spTgt spid="12"/>
                                        </p:tgtEl>
                                      </p:cBhvr>
                                    </p:animEffect>
                                    <p:animScale>
                                      <p:cBhvr>
                                        <p:cTn id="65" dur="250" autoRev="1" fill="hold"/>
                                        <p:tgtEl>
                                          <p:spTgt spid="12"/>
                                        </p:tgtEl>
                                      </p:cBhvr>
                                      <p:by x="105000" y="105000"/>
                                    </p:animScale>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grpId="1" nodeType="clickEffect">
                                  <p:stCondLst>
                                    <p:cond delay="0"/>
                                  </p:stCondLst>
                                  <p:childTnLst>
                                    <p:animEffect transition="out" filter="fade">
                                      <p:cBhvr>
                                        <p:cTn id="69" dur="500"/>
                                        <p:tgtEl>
                                          <p:spTgt spid="15"/>
                                        </p:tgtEl>
                                      </p:cBhvr>
                                    </p:animEffect>
                                    <p:set>
                                      <p:cBhvr>
                                        <p:cTn id="70" dur="1" fill="hold">
                                          <p:stCondLst>
                                            <p:cond delay="499"/>
                                          </p:stCondLst>
                                        </p:cTn>
                                        <p:tgtEl>
                                          <p:spTgt spid="15"/>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14"/>
                                        </p:tgtEl>
                                      </p:cBhvr>
                                    </p:animEffect>
                                    <p:set>
                                      <p:cBhvr>
                                        <p:cTn id="73" dur="1" fill="hold">
                                          <p:stCondLst>
                                            <p:cond delay="499"/>
                                          </p:stCondLst>
                                        </p:cTn>
                                        <p:tgtEl>
                                          <p:spTgt spid="14"/>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13"/>
                                        </p:tgtEl>
                                      </p:cBhvr>
                                    </p:animEffect>
                                    <p:set>
                                      <p:cBhvr>
                                        <p:cTn id="76" dur="1" fill="hold">
                                          <p:stCondLst>
                                            <p:cond delay="499"/>
                                          </p:stCondLst>
                                        </p:cTn>
                                        <p:tgtEl>
                                          <p:spTgt spid="13"/>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12"/>
                                        </p:tgtEl>
                                      </p:cBhvr>
                                    </p:animEffect>
                                    <p:set>
                                      <p:cBhvr>
                                        <p:cTn id="79" dur="1" fill="hold">
                                          <p:stCondLst>
                                            <p:cond delay="499"/>
                                          </p:stCondLst>
                                        </p:cTn>
                                        <p:tgtEl>
                                          <p:spTgt spid="12"/>
                                        </p:tgtEl>
                                        <p:attrNameLst>
                                          <p:attrName>style.visibility</p:attrName>
                                        </p:attrNameLst>
                                      </p:cBhvr>
                                      <p:to>
                                        <p:strVal val="hidden"/>
                                      </p:to>
                                    </p:set>
                                  </p:childTnLst>
                                </p:cTn>
                              </p:par>
                            </p:childTnLst>
                          </p:cTn>
                        </p:par>
                        <p:par>
                          <p:cTn id="80" fill="hold">
                            <p:stCondLst>
                              <p:cond delay="500"/>
                            </p:stCondLst>
                            <p:childTnLst>
                              <p:par>
                                <p:cTn id="81" presetID="2" presetClass="exit" presetSubtype="8" fill="hold" grpId="1" nodeType="afterEffect">
                                  <p:stCondLst>
                                    <p:cond delay="0"/>
                                  </p:stCondLst>
                                  <p:childTnLst>
                                    <p:anim calcmode="lin" valueType="num">
                                      <p:cBhvr additive="base">
                                        <p:cTn id="82" dur="1500"/>
                                        <p:tgtEl>
                                          <p:spTgt spid="8"/>
                                        </p:tgtEl>
                                        <p:attrNameLst>
                                          <p:attrName>ppt_x</p:attrName>
                                        </p:attrNameLst>
                                      </p:cBhvr>
                                      <p:tavLst>
                                        <p:tav tm="0">
                                          <p:val>
                                            <p:strVal val="ppt_x"/>
                                          </p:val>
                                        </p:tav>
                                        <p:tav tm="100000">
                                          <p:val>
                                            <p:strVal val="0-ppt_w/2"/>
                                          </p:val>
                                        </p:tav>
                                      </p:tavLst>
                                    </p:anim>
                                    <p:anim calcmode="lin" valueType="num">
                                      <p:cBhvr additive="base">
                                        <p:cTn id="83" dur="1500"/>
                                        <p:tgtEl>
                                          <p:spTgt spid="8"/>
                                        </p:tgtEl>
                                        <p:attrNameLst>
                                          <p:attrName>ppt_y</p:attrName>
                                        </p:attrNameLst>
                                      </p:cBhvr>
                                      <p:tavLst>
                                        <p:tav tm="0">
                                          <p:val>
                                            <p:strVal val="ppt_y"/>
                                          </p:val>
                                        </p:tav>
                                        <p:tav tm="100000">
                                          <p:val>
                                            <p:strVal val="ppt_y"/>
                                          </p:val>
                                        </p:tav>
                                      </p:tavLst>
                                    </p:anim>
                                    <p:set>
                                      <p:cBhvr>
                                        <p:cTn id="84" dur="1" fill="hold">
                                          <p:stCondLst>
                                            <p:cond delay="1499"/>
                                          </p:stCondLst>
                                        </p:cTn>
                                        <p:tgtEl>
                                          <p:spTgt spid="8"/>
                                        </p:tgtEl>
                                        <p:attrNameLst>
                                          <p:attrName>style.visibility</p:attrName>
                                        </p:attrNameLst>
                                      </p:cBhvr>
                                      <p:to>
                                        <p:strVal val="hidden"/>
                                      </p:to>
                                    </p:set>
                                  </p:childTnLst>
                                </p:cTn>
                              </p:par>
                              <p:par>
                                <p:cTn id="85" presetID="2" presetClass="exit" presetSubtype="8" fill="hold" grpId="1" nodeType="withEffect">
                                  <p:stCondLst>
                                    <p:cond delay="0"/>
                                  </p:stCondLst>
                                  <p:childTnLst>
                                    <p:anim calcmode="lin" valueType="num">
                                      <p:cBhvr additive="base">
                                        <p:cTn id="86" dur="1500"/>
                                        <p:tgtEl>
                                          <p:spTgt spid="6"/>
                                        </p:tgtEl>
                                        <p:attrNameLst>
                                          <p:attrName>ppt_x</p:attrName>
                                        </p:attrNameLst>
                                      </p:cBhvr>
                                      <p:tavLst>
                                        <p:tav tm="0">
                                          <p:val>
                                            <p:strVal val="ppt_x"/>
                                          </p:val>
                                        </p:tav>
                                        <p:tav tm="100000">
                                          <p:val>
                                            <p:strVal val="0-ppt_w/2"/>
                                          </p:val>
                                        </p:tav>
                                      </p:tavLst>
                                    </p:anim>
                                    <p:anim calcmode="lin" valueType="num">
                                      <p:cBhvr additive="base">
                                        <p:cTn id="87" dur="1500"/>
                                        <p:tgtEl>
                                          <p:spTgt spid="6"/>
                                        </p:tgtEl>
                                        <p:attrNameLst>
                                          <p:attrName>ppt_y</p:attrName>
                                        </p:attrNameLst>
                                      </p:cBhvr>
                                      <p:tavLst>
                                        <p:tav tm="0">
                                          <p:val>
                                            <p:strVal val="ppt_y"/>
                                          </p:val>
                                        </p:tav>
                                        <p:tav tm="100000">
                                          <p:val>
                                            <p:strVal val="ppt_y"/>
                                          </p:val>
                                        </p:tav>
                                      </p:tavLst>
                                    </p:anim>
                                    <p:set>
                                      <p:cBhvr>
                                        <p:cTn id="88" dur="1" fill="hold">
                                          <p:stCondLst>
                                            <p:cond delay="1499"/>
                                          </p:stCondLst>
                                        </p:cTn>
                                        <p:tgtEl>
                                          <p:spTgt spid="6"/>
                                        </p:tgtEl>
                                        <p:attrNameLst>
                                          <p:attrName>style.visibility</p:attrName>
                                        </p:attrNameLst>
                                      </p:cBhvr>
                                      <p:to>
                                        <p:strVal val="hidden"/>
                                      </p:to>
                                    </p:set>
                                  </p:childTnLst>
                                </p:cTn>
                              </p:par>
                              <p:par>
                                <p:cTn id="89" presetID="2" presetClass="exit" presetSubtype="8" fill="hold" grpId="1" nodeType="withEffect">
                                  <p:stCondLst>
                                    <p:cond delay="0"/>
                                  </p:stCondLst>
                                  <p:childTnLst>
                                    <p:anim calcmode="lin" valueType="num">
                                      <p:cBhvr additive="base">
                                        <p:cTn id="90" dur="1500"/>
                                        <p:tgtEl>
                                          <p:spTgt spid="11"/>
                                        </p:tgtEl>
                                        <p:attrNameLst>
                                          <p:attrName>ppt_x</p:attrName>
                                        </p:attrNameLst>
                                      </p:cBhvr>
                                      <p:tavLst>
                                        <p:tav tm="0">
                                          <p:val>
                                            <p:strVal val="ppt_x"/>
                                          </p:val>
                                        </p:tav>
                                        <p:tav tm="100000">
                                          <p:val>
                                            <p:strVal val="0-ppt_w/2"/>
                                          </p:val>
                                        </p:tav>
                                      </p:tavLst>
                                    </p:anim>
                                    <p:anim calcmode="lin" valueType="num">
                                      <p:cBhvr additive="base">
                                        <p:cTn id="91" dur="1500"/>
                                        <p:tgtEl>
                                          <p:spTgt spid="11"/>
                                        </p:tgtEl>
                                        <p:attrNameLst>
                                          <p:attrName>ppt_y</p:attrName>
                                        </p:attrNameLst>
                                      </p:cBhvr>
                                      <p:tavLst>
                                        <p:tav tm="0">
                                          <p:val>
                                            <p:strVal val="ppt_y"/>
                                          </p:val>
                                        </p:tav>
                                        <p:tav tm="100000">
                                          <p:val>
                                            <p:strVal val="ppt_y"/>
                                          </p:val>
                                        </p:tav>
                                      </p:tavLst>
                                    </p:anim>
                                    <p:set>
                                      <p:cBhvr>
                                        <p:cTn id="92" dur="1" fill="hold">
                                          <p:stCondLst>
                                            <p:cond delay="1499"/>
                                          </p:stCondLst>
                                        </p:cTn>
                                        <p:tgtEl>
                                          <p:spTgt spid="11"/>
                                        </p:tgtEl>
                                        <p:attrNameLst>
                                          <p:attrName>style.visibility</p:attrName>
                                        </p:attrNameLst>
                                      </p:cBhvr>
                                      <p:to>
                                        <p:strVal val="hidden"/>
                                      </p:to>
                                    </p:set>
                                  </p:childTnLst>
                                </p:cTn>
                              </p:par>
                              <p:par>
                                <p:cTn id="93" presetID="2" presetClass="exit" presetSubtype="8" fill="hold" grpId="1" nodeType="withEffect">
                                  <p:stCondLst>
                                    <p:cond delay="0"/>
                                  </p:stCondLst>
                                  <p:childTnLst>
                                    <p:anim calcmode="lin" valueType="num">
                                      <p:cBhvr additive="base">
                                        <p:cTn id="94" dur="1500"/>
                                        <p:tgtEl>
                                          <p:spTgt spid="9"/>
                                        </p:tgtEl>
                                        <p:attrNameLst>
                                          <p:attrName>ppt_x</p:attrName>
                                        </p:attrNameLst>
                                      </p:cBhvr>
                                      <p:tavLst>
                                        <p:tav tm="0">
                                          <p:val>
                                            <p:strVal val="ppt_x"/>
                                          </p:val>
                                        </p:tav>
                                        <p:tav tm="100000">
                                          <p:val>
                                            <p:strVal val="0-ppt_w/2"/>
                                          </p:val>
                                        </p:tav>
                                      </p:tavLst>
                                    </p:anim>
                                    <p:anim calcmode="lin" valueType="num">
                                      <p:cBhvr additive="base">
                                        <p:cTn id="95" dur="1500"/>
                                        <p:tgtEl>
                                          <p:spTgt spid="9"/>
                                        </p:tgtEl>
                                        <p:attrNameLst>
                                          <p:attrName>ppt_y</p:attrName>
                                        </p:attrNameLst>
                                      </p:cBhvr>
                                      <p:tavLst>
                                        <p:tav tm="0">
                                          <p:val>
                                            <p:strVal val="ppt_y"/>
                                          </p:val>
                                        </p:tav>
                                        <p:tav tm="100000">
                                          <p:val>
                                            <p:strVal val="ppt_y"/>
                                          </p:val>
                                        </p:tav>
                                      </p:tavLst>
                                    </p:anim>
                                    <p:set>
                                      <p:cBhvr>
                                        <p:cTn id="96" dur="1" fill="hold">
                                          <p:stCondLst>
                                            <p:cond delay="1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1" grpId="0" animBg="1"/>
      <p:bldP spid="11" grpId="1" animBg="1"/>
      <p:bldP spid="6" grpId="0" animBg="1"/>
      <p:bldP spid="6" grpId="1" animBg="1"/>
      <p:bldP spid="8" grpId="0" animBg="1"/>
      <p:bldP spid="8" grpId="1" animBg="1"/>
      <p:bldP spid="12" grpId="0"/>
      <p:bldP spid="12" grpId="1"/>
      <p:bldP spid="12" grpId="2"/>
      <p:bldP spid="12" grpId="3"/>
      <p:bldP spid="13" grpId="0"/>
      <p:bldP spid="13" grpId="1"/>
      <p:bldP spid="13" grpId="2"/>
      <p:bldP spid="13" grpId="3"/>
      <p:bldP spid="14" grpId="0"/>
      <p:bldP spid="14" grpId="1"/>
      <p:bldP spid="14" grpId="2"/>
      <p:bldP spid="14" grpId="3"/>
      <p:bldP spid="15" grpId="0"/>
      <p:bldP spid="15" grpId="1"/>
      <p:bldP spid="15" grpId="2"/>
      <p:bldP spid="15" grpId="3"/>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EC65E1A-7938-402C-AFA5-3A720779E407}"/>
              </a:ext>
            </a:extLst>
          </p:cNvPr>
          <p:cNvSpPr/>
          <p:nvPr/>
        </p:nvSpPr>
        <p:spPr>
          <a:xfrm>
            <a:off x="838200" y="4597060"/>
            <a:ext cx="2373086" cy="1850572"/>
          </a:xfrm>
          <a:prstGeom prst="rect">
            <a:avLst/>
          </a:prstGeom>
          <a:solidFill>
            <a:srgbClr val="13131F"/>
          </a:solidFill>
          <a:ln w="5715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Abadi" panose="020B0604020104020204" pitchFamily="34" charset="0"/>
              </a:rPr>
              <a:t>Numeric</a:t>
            </a:r>
          </a:p>
          <a:p>
            <a:pPr algn="ctr"/>
            <a:r>
              <a:rPr lang="en-US" sz="3200" dirty="0">
                <a:latin typeface="Abadi" panose="020B0604020104020204" pitchFamily="34" charset="0"/>
              </a:rPr>
              <a:t>Designation</a:t>
            </a:r>
            <a:endParaRPr lang="en-CA" sz="3200" dirty="0">
              <a:latin typeface="Abadi" panose="020B0604020104020204" pitchFamily="34" charset="0"/>
            </a:endParaRPr>
          </a:p>
        </p:txBody>
      </p:sp>
      <p:sp>
        <p:nvSpPr>
          <p:cNvPr id="4" name="Title 1">
            <a:extLst>
              <a:ext uri="{FF2B5EF4-FFF2-40B4-BE49-F238E27FC236}">
                <a16:creationId xmlns:a16="http://schemas.microsoft.com/office/drawing/2014/main" id="{9AB42713-4B9D-457A-B096-9D474E00B3E1}"/>
              </a:ext>
            </a:extLst>
          </p:cNvPr>
          <p:cNvSpPr txBox="1">
            <a:spLocks/>
          </p:cNvSpPr>
          <p:nvPr/>
        </p:nvSpPr>
        <p:spPr>
          <a:xfrm>
            <a:off x="838200" y="410368"/>
            <a:ext cx="10515600" cy="1325563"/>
          </a:xfrm>
          <a:prstGeom prst="rect">
            <a:avLst/>
          </a:prstGeom>
          <a:solidFill>
            <a:srgbClr val="58588A"/>
          </a:solidFill>
          <a:ln w="57150">
            <a:solidFill>
              <a:srgbClr val="13131F"/>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Book Antiqua" panose="02040602050305030304" pitchFamily="18" charset="0"/>
                <a:ea typeface="+mj-ea"/>
                <a:cs typeface="+mj-cs"/>
              </a:defRPr>
            </a:lvl1pPr>
          </a:lstStyle>
          <a:p>
            <a:r>
              <a:rPr lang="en-CA" dirty="0">
                <a:solidFill>
                  <a:schemeClr val="bg1"/>
                </a:solidFill>
                <a:latin typeface="Abadi" panose="020B0604020104020204" pitchFamily="34" charset="0"/>
              </a:rPr>
              <a:t>Example: Online Journal</a:t>
            </a:r>
          </a:p>
        </p:txBody>
      </p:sp>
      <p:sp>
        <p:nvSpPr>
          <p:cNvPr id="5" name="Rectangle 4">
            <a:extLst>
              <a:ext uri="{FF2B5EF4-FFF2-40B4-BE49-F238E27FC236}">
                <a16:creationId xmlns:a16="http://schemas.microsoft.com/office/drawing/2014/main" id="{33E2D5BC-9195-43D0-A645-F8A372CE3163}"/>
              </a:ext>
            </a:extLst>
          </p:cNvPr>
          <p:cNvSpPr/>
          <p:nvPr/>
        </p:nvSpPr>
        <p:spPr>
          <a:xfrm>
            <a:off x="838200" y="1735931"/>
            <a:ext cx="830802"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[1]</a:t>
            </a:r>
            <a:endParaRPr lang="en-CA" sz="4000" dirty="0">
              <a:solidFill>
                <a:schemeClr val="tx1"/>
              </a:solidFill>
              <a:latin typeface="Abadi" panose="020B0604020104020204" pitchFamily="34" charset="0"/>
            </a:endParaRPr>
          </a:p>
        </p:txBody>
      </p:sp>
      <p:sp>
        <p:nvSpPr>
          <p:cNvPr id="8" name="Content Placeholder 2">
            <a:extLst>
              <a:ext uri="{FF2B5EF4-FFF2-40B4-BE49-F238E27FC236}">
                <a16:creationId xmlns:a16="http://schemas.microsoft.com/office/drawing/2014/main" id="{F6D0155B-9948-455B-8CEC-117E24802DCC}"/>
              </a:ext>
            </a:extLst>
          </p:cNvPr>
          <p:cNvSpPr txBox="1">
            <a:spLocks/>
          </p:cNvSpPr>
          <p:nvPr/>
        </p:nvSpPr>
        <p:spPr>
          <a:xfrm>
            <a:off x="3211287" y="4597061"/>
            <a:ext cx="8142513" cy="1850572"/>
          </a:xfrm>
          <a:prstGeom prst="rect">
            <a:avLst/>
          </a:prstGeom>
          <a:solidFill>
            <a:srgbClr val="E8E8F0"/>
          </a:solidFill>
          <a:ln w="57150">
            <a:solidFill>
              <a:srgbClr val="13131F"/>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Book Antiqua" panose="020406020503050303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badi" panose="020B0604020104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badi" panose="020B0604020104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CA" sz="3600" dirty="0">
                <a:latin typeface="Abadi" panose="020B0604020104020204" pitchFamily="34" charset="0"/>
              </a:rPr>
              <a:t>Note: You’ll begin with the numeric designation based on order of appearance. </a:t>
            </a:r>
          </a:p>
        </p:txBody>
      </p:sp>
    </p:spTree>
    <p:extLst>
      <p:ext uri="{BB962C8B-B14F-4D97-AF65-F5344CB8AC3E}">
        <p14:creationId xmlns:p14="http://schemas.microsoft.com/office/powerpoint/2010/main" val="340358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1000" fill="hold"/>
                                        <p:tgtEl>
                                          <p:spTgt spid="5"/>
                                        </p:tgtEl>
                                        <p:attrNameLst>
                                          <p:attrName>ppt_x</p:attrName>
                                        </p:attrNameLst>
                                      </p:cBhvr>
                                      <p:tavLst>
                                        <p:tav tm="0">
                                          <p:val>
                                            <p:strVal val="1+#ppt_w/2"/>
                                          </p:val>
                                        </p:tav>
                                        <p:tav tm="100000">
                                          <p:val>
                                            <p:strVal val="#ppt_x"/>
                                          </p:val>
                                        </p:tav>
                                      </p:tavLst>
                                    </p:anim>
                                    <p:anim calcmode="lin" valueType="num">
                                      <p:cBhvr additive="base">
                                        <p:cTn id="17" dur="1000" fill="hold"/>
                                        <p:tgtEl>
                                          <p:spTgt spid="5"/>
                                        </p:tgtEl>
                                        <p:attrNameLst>
                                          <p:attrName>ppt_y</p:attrName>
                                        </p:attrNameLst>
                                      </p:cBhvr>
                                      <p:tavLst>
                                        <p:tav tm="0">
                                          <p:val>
                                            <p:strVal val="#ppt_y"/>
                                          </p:val>
                                        </p:tav>
                                        <p:tav tm="100000">
                                          <p:val>
                                            <p:strVal val="#ppt_y"/>
                                          </p:val>
                                        </p:tav>
                                      </p:tavLst>
                                    </p:anim>
                                  </p:childTnLst>
                                </p:cTn>
                              </p:par>
                              <p:par>
                                <p:cTn id="18" presetID="22" presetClass="entr" presetSubtype="8"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par>
                                <p:cTn id="21" presetID="10" presetClass="entr" presetSubtype="0" fill="hold" nodeType="withEffect">
                                  <p:stCondLst>
                                    <p:cond delay="50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animBg="1"/>
      <p:bldP spid="5" grpId="0"/>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EC65E1A-7938-402C-AFA5-3A720779E407}"/>
              </a:ext>
            </a:extLst>
          </p:cNvPr>
          <p:cNvSpPr/>
          <p:nvPr/>
        </p:nvSpPr>
        <p:spPr>
          <a:xfrm>
            <a:off x="838200" y="4597060"/>
            <a:ext cx="2373086" cy="1850572"/>
          </a:xfrm>
          <a:prstGeom prst="rect">
            <a:avLst/>
          </a:prstGeom>
          <a:solidFill>
            <a:srgbClr val="13131F"/>
          </a:solidFill>
          <a:ln w="5715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Abadi" panose="020B0604020104020204" pitchFamily="34" charset="0"/>
              </a:rPr>
              <a:t>Numeric</a:t>
            </a:r>
          </a:p>
          <a:p>
            <a:pPr algn="ctr"/>
            <a:r>
              <a:rPr lang="en-US" sz="3200" dirty="0">
                <a:latin typeface="Abadi" panose="020B0604020104020204" pitchFamily="34" charset="0"/>
              </a:rPr>
              <a:t>Designation</a:t>
            </a:r>
            <a:endParaRPr lang="en-CA" sz="3200" dirty="0">
              <a:latin typeface="Abadi" panose="020B0604020104020204" pitchFamily="34" charset="0"/>
            </a:endParaRPr>
          </a:p>
        </p:txBody>
      </p:sp>
      <p:sp>
        <p:nvSpPr>
          <p:cNvPr id="4" name="Title 1">
            <a:extLst>
              <a:ext uri="{FF2B5EF4-FFF2-40B4-BE49-F238E27FC236}">
                <a16:creationId xmlns:a16="http://schemas.microsoft.com/office/drawing/2014/main" id="{9AB42713-4B9D-457A-B096-9D474E00B3E1}"/>
              </a:ext>
            </a:extLst>
          </p:cNvPr>
          <p:cNvSpPr txBox="1">
            <a:spLocks/>
          </p:cNvSpPr>
          <p:nvPr/>
        </p:nvSpPr>
        <p:spPr>
          <a:xfrm>
            <a:off x="838200" y="410368"/>
            <a:ext cx="10515600" cy="1325563"/>
          </a:xfrm>
          <a:prstGeom prst="rect">
            <a:avLst/>
          </a:prstGeom>
          <a:solidFill>
            <a:srgbClr val="58588A"/>
          </a:solidFill>
          <a:ln w="57150">
            <a:solidFill>
              <a:srgbClr val="13131F"/>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Book Antiqua" panose="02040602050305030304" pitchFamily="18" charset="0"/>
                <a:ea typeface="+mj-ea"/>
                <a:cs typeface="+mj-cs"/>
              </a:defRPr>
            </a:lvl1pPr>
          </a:lstStyle>
          <a:p>
            <a:r>
              <a:rPr lang="en-CA" dirty="0">
                <a:solidFill>
                  <a:schemeClr val="bg1"/>
                </a:solidFill>
                <a:latin typeface="Abadi" panose="020B0604020104020204" pitchFamily="34" charset="0"/>
              </a:rPr>
              <a:t>Example: Online Journal</a:t>
            </a:r>
          </a:p>
        </p:txBody>
      </p:sp>
      <p:sp>
        <p:nvSpPr>
          <p:cNvPr id="5" name="Rectangle 4">
            <a:extLst>
              <a:ext uri="{FF2B5EF4-FFF2-40B4-BE49-F238E27FC236}">
                <a16:creationId xmlns:a16="http://schemas.microsoft.com/office/drawing/2014/main" id="{33E2D5BC-9195-43D0-A645-F8A372CE3163}"/>
              </a:ext>
            </a:extLst>
          </p:cNvPr>
          <p:cNvSpPr/>
          <p:nvPr/>
        </p:nvSpPr>
        <p:spPr>
          <a:xfrm>
            <a:off x="838200" y="1735931"/>
            <a:ext cx="830802"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[1]</a:t>
            </a:r>
            <a:endParaRPr lang="en-CA" sz="4000" dirty="0">
              <a:solidFill>
                <a:schemeClr val="tx1"/>
              </a:solidFill>
              <a:latin typeface="Abadi" panose="020B0604020104020204" pitchFamily="34" charset="0"/>
            </a:endParaRPr>
          </a:p>
        </p:txBody>
      </p:sp>
      <p:sp>
        <p:nvSpPr>
          <p:cNvPr id="8" name="Content Placeholder 2">
            <a:extLst>
              <a:ext uri="{FF2B5EF4-FFF2-40B4-BE49-F238E27FC236}">
                <a16:creationId xmlns:a16="http://schemas.microsoft.com/office/drawing/2014/main" id="{F6D0155B-9948-455B-8CEC-117E24802DCC}"/>
              </a:ext>
            </a:extLst>
          </p:cNvPr>
          <p:cNvSpPr txBox="1">
            <a:spLocks/>
          </p:cNvSpPr>
          <p:nvPr/>
        </p:nvSpPr>
        <p:spPr>
          <a:xfrm>
            <a:off x="3211287" y="4597061"/>
            <a:ext cx="8142513" cy="1850572"/>
          </a:xfrm>
          <a:prstGeom prst="rect">
            <a:avLst/>
          </a:prstGeom>
          <a:solidFill>
            <a:srgbClr val="E8E8F0"/>
          </a:solidFill>
          <a:ln w="57150">
            <a:solidFill>
              <a:srgbClr val="13131F"/>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Book Antiqua" panose="020406020503050303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badi" panose="020B0604020104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badi" panose="020B0604020104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CA" sz="3600" dirty="0">
                <a:latin typeface="Abadi" panose="020B0604020104020204" pitchFamily="34" charset="0"/>
              </a:rPr>
              <a:t>Note: You’ll begin with the numeric designation based on order of appearance. </a:t>
            </a:r>
          </a:p>
        </p:txBody>
      </p:sp>
      <p:sp>
        <p:nvSpPr>
          <p:cNvPr id="6" name="Rectangle 5">
            <a:extLst>
              <a:ext uri="{FF2B5EF4-FFF2-40B4-BE49-F238E27FC236}">
                <a16:creationId xmlns:a16="http://schemas.microsoft.com/office/drawing/2014/main" id="{2A2A4BC2-E820-8C9D-DF02-9638A7536A04}"/>
              </a:ext>
            </a:extLst>
          </p:cNvPr>
          <p:cNvSpPr/>
          <p:nvPr/>
        </p:nvSpPr>
        <p:spPr>
          <a:xfrm>
            <a:off x="838199" y="4597059"/>
            <a:ext cx="2373086" cy="1850572"/>
          </a:xfrm>
          <a:prstGeom prst="rect">
            <a:avLst/>
          </a:prstGeom>
          <a:solidFill>
            <a:srgbClr val="13131F"/>
          </a:solidFill>
          <a:ln w="5715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Abadi" panose="020B0604020104020204" pitchFamily="34" charset="0"/>
              </a:rPr>
              <a:t>Author</a:t>
            </a:r>
            <a:endParaRPr lang="en-CA" sz="3200" dirty="0">
              <a:latin typeface="Abadi" panose="020B0604020104020204" pitchFamily="34" charset="0"/>
            </a:endParaRPr>
          </a:p>
        </p:txBody>
      </p:sp>
      <p:sp>
        <p:nvSpPr>
          <p:cNvPr id="7" name="Content Placeholder 2">
            <a:extLst>
              <a:ext uri="{FF2B5EF4-FFF2-40B4-BE49-F238E27FC236}">
                <a16:creationId xmlns:a16="http://schemas.microsoft.com/office/drawing/2014/main" id="{FEBA422B-55DA-3503-1E84-86568ACFE60C}"/>
              </a:ext>
            </a:extLst>
          </p:cNvPr>
          <p:cNvSpPr txBox="1">
            <a:spLocks/>
          </p:cNvSpPr>
          <p:nvPr/>
        </p:nvSpPr>
        <p:spPr>
          <a:xfrm>
            <a:off x="3211286" y="4597060"/>
            <a:ext cx="8142513" cy="1850572"/>
          </a:xfrm>
          <a:prstGeom prst="rect">
            <a:avLst/>
          </a:prstGeom>
          <a:solidFill>
            <a:srgbClr val="E8E8F0"/>
          </a:solidFill>
          <a:ln w="57150">
            <a:solidFill>
              <a:srgbClr val="13131F"/>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Book Antiqua" panose="020406020503050303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badi" panose="020B0604020104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badi" panose="020B0604020104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latin typeface="Abadi" panose="020B0604020104020204" pitchFamily="34" charset="0"/>
              </a:rPr>
              <a:t>Note: The initial of the given name comes first, followed by the surname name, which is closed with a comma.</a:t>
            </a:r>
            <a:r>
              <a:rPr lang="en-CA" sz="3600" dirty="0">
                <a:latin typeface="Abadi" panose="020B0604020104020204" pitchFamily="34" charset="0"/>
              </a:rPr>
              <a:t> </a:t>
            </a:r>
          </a:p>
        </p:txBody>
      </p:sp>
      <p:sp>
        <p:nvSpPr>
          <p:cNvPr id="11" name="Rectangle 10">
            <a:extLst>
              <a:ext uri="{FF2B5EF4-FFF2-40B4-BE49-F238E27FC236}">
                <a16:creationId xmlns:a16="http://schemas.microsoft.com/office/drawing/2014/main" id="{F90FF5DF-BEB7-3F2E-F85B-4F6B5F3922C8}"/>
              </a:ext>
            </a:extLst>
          </p:cNvPr>
          <p:cNvSpPr/>
          <p:nvPr/>
        </p:nvSpPr>
        <p:spPr>
          <a:xfrm>
            <a:off x="1669002" y="1735931"/>
            <a:ext cx="2130554"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N. Tesla,</a:t>
            </a:r>
            <a:endParaRPr lang="en-CA" sz="4000" dirty="0">
              <a:solidFill>
                <a:schemeClr val="tx1"/>
              </a:solidFill>
              <a:latin typeface="Abadi" panose="020B0604020104020204" pitchFamily="34" charset="0"/>
            </a:endParaRPr>
          </a:p>
        </p:txBody>
      </p:sp>
      <p:sp>
        <p:nvSpPr>
          <p:cNvPr id="2" name="Rectangle: Rounded Corners 1">
            <a:extLst>
              <a:ext uri="{FF2B5EF4-FFF2-40B4-BE49-F238E27FC236}">
                <a16:creationId xmlns:a16="http://schemas.microsoft.com/office/drawing/2014/main" id="{F2ECD69A-0957-9996-DB5E-94B13D141208}"/>
              </a:ext>
            </a:extLst>
          </p:cNvPr>
          <p:cNvSpPr/>
          <p:nvPr/>
        </p:nvSpPr>
        <p:spPr>
          <a:xfrm>
            <a:off x="1669002" y="1828800"/>
            <a:ext cx="597948" cy="600075"/>
          </a:xfrm>
          <a:prstGeom prst="round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Rounded Corners 11">
            <a:extLst>
              <a:ext uri="{FF2B5EF4-FFF2-40B4-BE49-F238E27FC236}">
                <a16:creationId xmlns:a16="http://schemas.microsoft.com/office/drawing/2014/main" id="{50E65255-648F-AE4B-33B7-E1F3D43EF3E1}"/>
              </a:ext>
            </a:extLst>
          </p:cNvPr>
          <p:cNvSpPr/>
          <p:nvPr/>
        </p:nvSpPr>
        <p:spPr>
          <a:xfrm>
            <a:off x="2359105" y="1828799"/>
            <a:ext cx="1308020" cy="600075"/>
          </a:xfrm>
          <a:prstGeom prst="round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909040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9">
                                            <p:txEl>
                                              <p:pRg st="0" end="0"/>
                                            </p:txEl>
                                          </p:spTgt>
                                        </p:tgtEl>
                                      </p:cBhvr>
                                    </p:animEffect>
                                    <p:set>
                                      <p:cBhvr>
                                        <p:cTn id="7" dur="1" fill="hold">
                                          <p:stCondLst>
                                            <p:cond delay="499"/>
                                          </p:stCondLst>
                                        </p:cTn>
                                        <p:tgtEl>
                                          <p:spTgt spid="9">
                                            <p:txEl>
                                              <p:pRg st="0" end="0"/>
                                            </p:txEl>
                                          </p:spTgt>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9">
                                            <p:txEl>
                                              <p:pRg st="1" end="1"/>
                                            </p:txEl>
                                          </p:spTgt>
                                        </p:tgtEl>
                                      </p:cBhvr>
                                    </p:animEffect>
                                    <p:set>
                                      <p:cBhvr>
                                        <p:cTn id="10" dur="1" fill="hold">
                                          <p:stCondLst>
                                            <p:cond delay="499"/>
                                          </p:stCondLst>
                                        </p:cTn>
                                        <p:tgtEl>
                                          <p:spTgt spid="9">
                                            <p:txEl>
                                              <p:pRg st="1" end="1"/>
                                            </p:txEl>
                                          </p:spTgt>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8">
                                            <p:txEl>
                                              <p:pRg st="0" end="0"/>
                                            </p:txEl>
                                          </p:spTgt>
                                        </p:tgtEl>
                                      </p:cBhvr>
                                    </p:animEffect>
                                    <p:set>
                                      <p:cBhvr>
                                        <p:cTn id="13" dur="1" fill="hold">
                                          <p:stCondLst>
                                            <p:cond delay="499"/>
                                          </p:stCondLst>
                                        </p:cTn>
                                        <p:tgtEl>
                                          <p:spTgt spid="8">
                                            <p:txEl>
                                              <p:pRg st="0" end="0"/>
                                            </p:txEl>
                                          </p:spTgt>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2" presetClass="entr" presetSubtype="2"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2000" fill="hold"/>
                                        <p:tgtEl>
                                          <p:spTgt spid="11"/>
                                        </p:tgtEl>
                                        <p:attrNameLst>
                                          <p:attrName>ppt_x</p:attrName>
                                        </p:attrNameLst>
                                      </p:cBhvr>
                                      <p:tavLst>
                                        <p:tav tm="0">
                                          <p:val>
                                            <p:strVal val="1+#ppt_w/2"/>
                                          </p:val>
                                        </p:tav>
                                        <p:tav tm="100000">
                                          <p:val>
                                            <p:strVal val="#ppt_x"/>
                                          </p:val>
                                        </p:tav>
                                      </p:tavLst>
                                    </p:anim>
                                    <p:anim calcmode="lin" valueType="num">
                                      <p:cBhvr additive="base">
                                        <p:cTn id="25" dur="2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2"/>
                                        </p:tgtEl>
                                      </p:cBhvr>
                                    </p:animEffect>
                                    <p:set>
                                      <p:cBhvr>
                                        <p:cTn id="35" dur="1" fill="hold">
                                          <p:stCondLst>
                                            <p:cond delay="499"/>
                                          </p:stCondLst>
                                        </p:cTn>
                                        <p:tgtEl>
                                          <p:spTgt spid="2"/>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12"/>
                                        </p:tgtEl>
                                      </p:cBhvr>
                                    </p:animEffect>
                                    <p:set>
                                      <p:cBhvr>
                                        <p:cTn id="44"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1" grpId="0"/>
      <p:bldP spid="2" grpId="0" animBg="1"/>
      <p:bldP spid="2" grpId="1" animBg="1"/>
      <p:bldP spid="12" grpId="0" animBg="1"/>
      <p:bldP spid="12"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748589-05D5-427F-B3F9-C4C50127D7E0}"/>
              </a:ext>
            </a:extLst>
          </p:cNvPr>
          <p:cNvSpPr>
            <a:spLocks noGrp="1"/>
          </p:cNvSpPr>
          <p:nvPr>
            <p:ph type="ctrTitle"/>
          </p:nvPr>
        </p:nvSpPr>
        <p:spPr>
          <a:xfrm>
            <a:off x="452582" y="492944"/>
            <a:ext cx="6474691" cy="5944801"/>
          </a:xfrm>
          <a:solidFill>
            <a:srgbClr val="7F7FAF"/>
          </a:solidFill>
          <a:ln>
            <a:noFill/>
          </a:ln>
        </p:spPr>
        <p:txBody>
          <a:bodyPr/>
          <a:lstStyle/>
          <a:p>
            <a:r>
              <a:rPr lang="en-US" sz="9600" b="1" dirty="0">
                <a:solidFill>
                  <a:srgbClr val="13131F"/>
                </a:solidFill>
                <a:latin typeface="Abadi" panose="020B0604020104020204" pitchFamily="34" charset="0"/>
              </a:rPr>
              <a:t>Why Cite?</a:t>
            </a:r>
            <a:br>
              <a:rPr lang="en-US" dirty="0"/>
            </a:br>
            <a:endParaRPr lang="en-US" dirty="0"/>
          </a:p>
        </p:txBody>
      </p:sp>
      <p:pic>
        <p:nvPicPr>
          <p:cNvPr id="1028" name="Picture 4" descr="A photo of Rodin's famous sculpture: Think Man. Essentially a guy who looks like he's sitting on a toilet.  Image retrieved from http://3.bp.blogspot.com/-BOiyKBhFQOk/UGdCHDAYlWI/AAAAAAAAAOw/yU0EX-wudRY/s1600/thinking+man.jpg">
            <a:extLst>
              <a:ext uri="{FF2B5EF4-FFF2-40B4-BE49-F238E27FC236}">
                <a16:creationId xmlns:a16="http://schemas.microsoft.com/office/drawing/2014/main" id="{8CB8861B-F910-4D5B-AB90-049CBC76B5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9236" y="492944"/>
            <a:ext cx="4562764" cy="6365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6651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1000" fill="hold"/>
                                        <p:tgtEl>
                                          <p:spTgt spid="1028"/>
                                        </p:tgtEl>
                                        <p:attrNameLst>
                                          <p:attrName>ppt_x</p:attrName>
                                        </p:attrNameLst>
                                      </p:cBhvr>
                                      <p:tavLst>
                                        <p:tav tm="0">
                                          <p:val>
                                            <p:strVal val="#ppt_x"/>
                                          </p:val>
                                        </p:tav>
                                        <p:tav tm="100000">
                                          <p:val>
                                            <p:strVal val="#ppt_x"/>
                                          </p:val>
                                        </p:tav>
                                      </p:tavLst>
                                    </p:anim>
                                    <p:anim calcmode="lin" valueType="num">
                                      <p:cBhvr additive="base">
                                        <p:cTn id="8" dur="10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A2A4BC2-E820-8C9D-DF02-9638A7536A04}"/>
              </a:ext>
            </a:extLst>
          </p:cNvPr>
          <p:cNvSpPr/>
          <p:nvPr/>
        </p:nvSpPr>
        <p:spPr>
          <a:xfrm>
            <a:off x="838199" y="4597059"/>
            <a:ext cx="2373086" cy="1850572"/>
          </a:xfrm>
          <a:prstGeom prst="rect">
            <a:avLst/>
          </a:prstGeom>
          <a:solidFill>
            <a:srgbClr val="13131F"/>
          </a:solidFill>
          <a:ln w="5715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Abadi" panose="020B0604020104020204" pitchFamily="34" charset="0"/>
              </a:rPr>
              <a:t>Author</a:t>
            </a:r>
            <a:endParaRPr lang="en-CA" sz="3200" dirty="0">
              <a:latin typeface="Abadi" panose="020B0604020104020204" pitchFamily="34" charset="0"/>
            </a:endParaRPr>
          </a:p>
        </p:txBody>
      </p:sp>
      <p:sp>
        <p:nvSpPr>
          <p:cNvPr id="7" name="Content Placeholder 2">
            <a:extLst>
              <a:ext uri="{FF2B5EF4-FFF2-40B4-BE49-F238E27FC236}">
                <a16:creationId xmlns:a16="http://schemas.microsoft.com/office/drawing/2014/main" id="{FEBA422B-55DA-3503-1E84-86568ACFE60C}"/>
              </a:ext>
            </a:extLst>
          </p:cNvPr>
          <p:cNvSpPr txBox="1">
            <a:spLocks/>
          </p:cNvSpPr>
          <p:nvPr/>
        </p:nvSpPr>
        <p:spPr>
          <a:xfrm>
            <a:off x="3211286" y="4597060"/>
            <a:ext cx="8142513" cy="1850572"/>
          </a:xfrm>
          <a:prstGeom prst="rect">
            <a:avLst/>
          </a:prstGeom>
          <a:solidFill>
            <a:srgbClr val="E8E8F0"/>
          </a:solidFill>
          <a:ln w="57150">
            <a:solidFill>
              <a:srgbClr val="13131F"/>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Book Antiqua" panose="020406020503050303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badi" panose="020B0604020104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badi" panose="020B0604020104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latin typeface="Abadi" panose="020B0604020104020204" pitchFamily="34" charset="0"/>
              </a:rPr>
              <a:t>Note: The initial of the given name comes first, followed by the surname name, which is closed with a comma.</a:t>
            </a:r>
            <a:r>
              <a:rPr lang="en-CA" sz="3600" dirty="0">
                <a:latin typeface="Abadi" panose="020B0604020104020204" pitchFamily="34" charset="0"/>
              </a:rPr>
              <a:t> </a:t>
            </a:r>
          </a:p>
        </p:txBody>
      </p:sp>
      <p:sp>
        <p:nvSpPr>
          <p:cNvPr id="4" name="Title 1">
            <a:extLst>
              <a:ext uri="{FF2B5EF4-FFF2-40B4-BE49-F238E27FC236}">
                <a16:creationId xmlns:a16="http://schemas.microsoft.com/office/drawing/2014/main" id="{9AB42713-4B9D-457A-B096-9D474E00B3E1}"/>
              </a:ext>
            </a:extLst>
          </p:cNvPr>
          <p:cNvSpPr txBox="1">
            <a:spLocks/>
          </p:cNvSpPr>
          <p:nvPr/>
        </p:nvSpPr>
        <p:spPr>
          <a:xfrm>
            <a:off x="838200" y="410368"/>
            <a:ext cx="10515600" cy="1325563"/>
          </a:xfrm>
          <a:prstGeom prst="rect">
            <a:avLst/>
          </a:prstGeom>
          <a:solidFill>
            <a:srgbClr val="58588A"/>
          </a:solidFill>
          <a:ln w="57150">
            <a:solidFill>
              <a:srgbClr val="13131F"/>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Book Antiqua" panose="02040602050305030304" pitchFamily="18" charset="0"/>
                <a:ea typeface="+mj-ea"/>
                <a:cs typeface="+mj-cs"/>
              </a:defRPr>
            </a:lvl1pPr>
          </a:lstStyle>
          <a:p>
            <a:r>
              <a:rPr lang="en-CA" dirty="0">
                <a:solidFill>
                  <a:schemeClr val="bg1"/>
                </a:solidFill>
                <a:latin typeface="Abadi" panose="020B0604020104020204" pitchFamily="34" charset="0"/>
              </a:rPr>
              <a:t>Example: Online Journal</a:t>
            </a:r>
          </a:p>
        </p:txBody>
      </p:sp>
      <p:sp>
        <p:nvSpPr>
          <p:cNvPr id="5" name="Rectangle 4">
            <a:extLst>
              <a:ext uri="{FF2B5EF4-FFF2-40B4-BE49-F238E27FC236}">
                <a16:creationId xmlns:a16="http://schemas.microsoft.com/office/drawing/2014/main" id="{33E2D5BC-9195-43D0-A645-F8A372CE3163}"/>
              </a:ext>
            </a:extLst>
          </p:cNvPr>
          <p:cNvSpPr/>
          <p:nvPr/>
        </p:nvSpPr>
        <p:spPr>
          <a:xfrm>
            <a:off x="838200" y="1735931"/>
            <a:ext cx="830802"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[1]</a:t>
            </a:r>
            <a:endParaRPr lang="en-CA" sz="4000" dirty="0">
              <a:solidFill>
                <a:schemeClr val="tx1"/>
              </a:solidFill>
              <a:latin typeface="Abadi" panose="020B0604020104020204" pitchFamily="34" charset="0"/>
            </a:endParaRPr>
          </a:p>
        </p:txBody>
      </p:sp>
      <p:sp>
        <p:nvSpPr>
          <p:cNvPr id="11" name="Rectangle 10">
            <a:extLst>
              <a:ext uri="{FF2B5EF4-FFF2-40B4-BE49-F238E27FC236}">
                <a16:creationId xmlns:a16="http://schemas.microsoft.com/office/drawing/2014/main" id="{F90FF5DF-BEB7-3F2E-F85B-4F6B5F3922C8}"/>
              </a:ext>
            </a:extLst>
          </p:cNvPr>
          <p:cNvSpPr/>
          <p:nvPr/>
        </p:nvSpPr>
        <p:spPr>
          <a:xfrm>
            <a:off x="1669002" y="1735931"/>
            <a:ext cx="2130554"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N. Tesla,</a:t>
            </a:r>
            <a:endParaRPr lang="en-CA" sz="4000" dirty="0">
              <a:solidFill>
                <a:schemeClr val="tx1"/>
              </a:solidFill>
              <a:latin typeface="Abadi" panose="020B0604020104020204" pitchFamily="34" charset="0"/>
            </a:endParaRPr>
          </a:p>
        </p:txBody>
      </p:sp>
      <p:sp>
        <p:nvSpPr>
          <p:cNvPr id="10" name="Rectangle 9">
            <a:extLst>
              <a:ext uri="{FF2B5EF4-FFF2-40B4-BE49-F238E27FC236}">
                <a16:creationId xmlns:a16="http://schemas.microsoft.com/office/drawing/2014/main" id="{66A3A7EE-7600-6869-E8F2-35564EBF0029}"/>
              </a:ext>
            </a:extLst>
          </p:cNvPr>
          <p:cNvSpPr/>
          <p:nvPr/>
        </p:nvSpPr>
        <p:spPr>
          <a:xfrm>
            <a:off x="3653249" y="1735931"/>
            <a:ext cx="4978685"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A. Bell, and E. Musk,</a:t>
            </a:r>
            <a:endParaRPr lang="en-CA" sz="4000" dirty="0">
              <a:solidFill>
                <a:schemeClr val="tx1"/>
              </a:solidFill>
              <a:latin typeface="Abadi" panose="020B0604020104020204" pitchFamily="34" charset="0"/>
            </a:endParaRPr>
          </a:p>
        </p:txBody>
      </p:sp>
      <p:sp>
        <p:nvSpPr>
          <p:cNvPr id="12" name="Content Placeholder 2">
            <a:extLst>
              <a:ext uri="{FF2B5EF4-FFF2-40B4-BE49-F238E27FC236}">
                <a16:creationId xmlns:a16="http://schemas.microsoft.com/office/drawing/2014/main" id="{B6BA086B-0873-59EB-8621-81250A510025}"/>
              </a:ext>
            </a:extLst>
          </p:cNvPr>
          <p:cNvSpPr txBox="1">
            <a:spLocks/>
          </p:cNvSpPr>
          <p:nvPr/>
        </p:nvSpPr>
        <p:spPr>
          <a:xfrm>
            <a:off x="3211285" y="4597059"/>
            <a:ext cx="8142513" cy="1850572"/>
          </a:xfrm>
          <a:prstGeom prst="rect">
            <a:avLst/>
          </a:prstGeom>
          <a:solidFill>
            <a:srgbClr val="E8E8F0"/>
          </a:solidFill>
          <a:ln w="57150">
            <a:solidFill>
              <a:srgbClr val="13131F"/>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Book Antiqua" panose="020406020503050303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badi" panose="020B0604020104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badi" panose="020B0604020104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latin typeface="Abadi" panose="020B0604020104020204" pitchFamily="34" charset="0"/>
              </a:rPr>
              <a:t>Note: Up to six authors, include them all in order of appearance.</a:t>
            </a:r>
            <a:r>
              <a:rPr lang="en-CA" sz="3600" dirty="0">
                <a:latin typeface="Abadi" panose="020B0604020104020204" pitchFamily="34" charset="0"/>
              </a:rPr>
              <a:t> </a:t>
            </a:r>
          </a:p>
        </p:txBody>
      </p:sp>
    </p:spTree>
    <p:extLst>
      <p:ext uri="{BB962C8B-B14F-4D97-AF65-F5344CB8AC3E}">
        <p14:creationId xmlns:p14="http://schemas.microsoft.com/office/powerpoint/2010/main" val="4196094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xEl>
                                              <p:pRg st="0" end="0"/>
                                            </p:txEl>
                                          </p:spTgt>
                                        </p:tgtEl>
                                      </p:cBhvr>
                                    </p:animEffect>
                                    <p:set>
                                      <p:cBhvr>
                                        <p:cTn id="7" dur="1" fill="hold">
                                          <p:stCondLst>
                                            <p:cond delay="499"/>
                                          </p:stCondLst>
                                        </p:cTn>
                                        <p:tgtEl>
                                          <p:spTgt spid="7">
                                            <p:txEl>
                                              <p:pRg st="0" end="0"/>
                                            </p:txEl>
                                          </p:spTgt>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2" presetClass="entr" presetSubtype="2"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1500" fill="hold"/>
                                        <p:tgtEl>
                                          <p:spTgt spid="10"/>
                                        </p:tgtEl>
                                        <p:attrNameLst>
                                          <p:attrName>ppt_x</p:attrName>
                                        </p:attrNameLst>
                                      </p:cBhvr>
                                      <p:tavLst>
                                        <p:tav tm="0">
                                          <p:val>
                                            <p:strVal val="1+#ppt_w/2"/>
                                          </p:val>
                                        </p:tav>
                                        <p:tav tm="100000">
                                          <p:val>
                                            <p:strVal val="#ppt_x"/>
                                          </p:val>
                                        </p:tav>
                                      </p:tavLst>
                                    </p:anim>
                                    <p:anim calcmode="lin" valueType="num">
                                      <p:cBhvr additive="base">
                                        <p:cTn id="15" dur="1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B6BA086B-0873-59EB-8621-81250A510025}"/>
              </a:ext>
            </a:extLst>
          </p:cNvPr>
          <p:cNvSpPr txBox="1">
            <a:spLocks/>
          </p:cNvSpPr>
          <p:nvPr/>
        </p:nvSpPr>
        <p:spPr>
          <a:xfrm>
            <a:off x="3211285" y="4597059"/>
            <a:ext cx="8142513" cy="1850572"/>
          </a:xfrm>
          <a:prstGeom prst="rect">
            <a:avLst/>
          </a:prstGeom>
          <a:solidFill>
            <a:srgbClr val="E8E8F0"/>
          </a:solidFill>
          <a:ln w="57150">
            <a:solidFill>
              <a:srgbClr val="13131F"/>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Book Antiqua" panose="020406020503050303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badi" panose="020B0604020104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badi" panose="020B0604020104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latin typeface="Abadi" panose="020B0604020104020204" pitchFamily="34" charset="0"/>
              </a:rPr>
              <a:t>Note: Up to six authors, include them all in order of appearance.</a:t>
            </a:r>
            <a:r>
              <a:rPr lang="en-CA" sz="3600" dirty="0">
                <a:latin typeface="Abadi" panose="020B0604020104020204" pitchFamily="34" charset="0"/>
              </a:rPr>
              <a:t> </a:t>
            </a:r>
          </a:p>
        </p:txBody>
      </p:sp>
      <p:sp>
        <p:nvSpPr>
          <p:cNvPr id="9" name="Content Placeholder 2">
            <a:extLst>
              <a:ext uri="{FF2B5EF4-FFF2-40B4-BE49-F238E27FC236}">
                <a16:creationId xmlns:a16="http://schemas.microsoft.com/office/drawing/2014/main" id="{40DB0376-6B62-6A9B-DDC9-6D57C8CA7277}"/>
              </a:ext>
            </a:extLst>
          </p:cNvPr>
          <p:cNvSpPr txBox="1">
            <a:spLocks/>
          </p:cNvSpPr>
          <p:nvPr/>
        </p:nvSpPr>
        <p:spPr>
          <a:xfrm>
            <a:off x="3211284" y="4597059"/>
            <a:ext cx="8142513" cy="1850572"/>
          </a:xfrm>
          <a:prstGeom prst="rect">
            <a:avLst/>
          </a:prstGeom>
          <a:solidFill>
            <a:srgbClr val="E8E8F0"/>
          </a:solidFill>
          <a:ln w="57150">
            <a:solidFill>
              <a:srgbClr val="13131F"/>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Book Antiqua" panose="020406020503050303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badi" panose="020B0604020104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badi" panose="020B0604020104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latin typeface="Abadi" panose="020B0604020104020204" pitchFamily="34" charset="0"/>
              </a:rPr>
              <a:t>Note: More than six authors, use the first name with ‘et al.’</a:t>
            </a:r>
            <a:r>
              <a:rPr lang="en-CA" sz="3600" dirty="0">
                <a:latin typeface="Abadi" panose="020B0604020104020204" pitchFamily="34" charset="0"/>
              </a:rPr>
              <a:t> </a:t>
            </a:r>
          </a:p>
        </p:txBody>
      </p:sp>
      <p:sp>
        <p:nvSpPr>
          <p:cNvPr id="6" name="Rectangle 5">
            <a:extLst>
              <a:ext uri="{FF2B5EF4-FFF2-40B4-BE49-F238E27FC236}">
                <a16:creationId xmlns:a16="http://schemas.microsoft.com/office/drawing/2014/main" id="{2A2A4BC2-E820-8C9D-DF02-9638A7536A04}"/>
              </a:ext>
            </a:extLst>
          </p:cNvPr>
          <p:cNvSpPr/>
          <p:nvPr/>
        </p:nvSpPr>
        <p:spPr>
          <a:xfrm>
            <a:off x="838199" y="4597059"/>
            <a:ext cx="2373086" cy="1850572"/>
          </a:xfrm>
          <a:prstGeom prst="rect">
            <a:avLst/>
          </a:prstGeom>
          <a:solidFill>
            <a:srgbClr val="13131F"/>
          </a:solidFill>
          <a:ln w="5715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Abadi" panose="020B0604020104020204" pitchFamily="34" charset="0"/>
              </a:rPr>
              <a:t>Author</a:t>
            </a:r>
            <a:endParaRPr lang="en-CA" sz="4800" dirty="0">
              <a:latin typeface="Abadi" panose="020B0604020104020204" pitchFamily="34" charset="0"/>
            </a:endParaRPr>
          </a:p>
        </p:txBody>
      </p:sp>
      <p:sp>
        <p:nvSpPr>
          <p:cNvPr id="4" name="Title 1">
            <a:extLst>
              <a:ext uri="{FF2B5EF4-FFF2-40B4-BE49-F238E27FC236}">
                <a16:creationId xmlns:a16="http://schemas.microsoft.com/office/drawing/2014/main" id="{9AB42713-4B9D-457A-B096-9D474E00B3E1}"/>
              </a:ext>
            </a:extLst>
          </p:cNvPr>
          <p:cNvSpPr txBox="1">
            <a:spLocks/>
          </p:cNvSpPr>
          <p:nvPr/>
        </p:nvSpPr>
        <p:spPr>
          <a:xfrm>
            <a:off x="838200" y="410368"/>
            <a:ext cx="10515600" cy="1325563"/>
          </a:xfrm>
          <a:prstGeom prst="rect">
            <a:avLst/>
          </a:prstGeom>
          <a:solidFill>
            <a:srgbClr val="58588A"/>
          </a:solidFill>
          <a:ln w="57150">
            <a:solidFill>
              <a:srgbClr val="13131F"/>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Book Antiqua" panose="02040602050305030304" pitchFamily="18" charset="0"/>
                <a:ea typeface="+mj-ea"/>
                <a:cs typeface="+mj-cs"/>
              </a:defRPr>
            </a:lvl1pPr>
          </a:lstStyle>
          <a:p>
            <a:r>
              <a:rPr lang="en-CA" dirty="0">
                <a:solidFill>
                  <a:schemeClr val="bg1"/>
                </a:solidFill>
                <a:latin typeface="Abadi" panose="020B0604020104020204" pitchFamily="34" charset="0"/>
              </a:rPr>
              <a:t>Example: Online Journal</a:t>
            </a:r>
          </a:p>
        </p:txBody>
      </p:sp>
      <p:sp>
        <p:nvSpPr>
          <p:cNvPr id="5" name="Rectangle 4">
            <a:extLst>
              <a:ext uri="{FF2B5EF4-FFF2-40B4-BE49-F238E27FC236}">
                <a16:creationId xmlns:a16="http://schemas.microsoft.com/office/drawing/2014/main" id="{33E2D5BC-9195-43D0-A645-F8A372CE3163}"/>
              </a:ext>
            </a:extLst>
          </p:cNvPr>
          <p:cNvSpPr/>
          <p:nvPr/>
        </p:nvSpPr>
        <p:spPr>
          <a:xfrm>
            <a:off x="838200" y="1735931"/>
            <a:ext cx="830802"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[1]</a:t>
            </a:r>
            <a:endParaRPr lang="en-CA" sz="4000" dirty="0">
              <a:solidFill>
                <a:schemeClr val="tx1"/>
              </a:solidFill>
              <a:latin typeface="Abadi" panose="020B0604020104020204" pitchFamily="34" charset="0"/>
            </a:endParaRPr>
          </a:p>
        </p:txBody>
      </p:sp>
      <p:sp>
        <p:nvSpPr>
          <p:cNvPr id="11" name="Rectangle 10">
            <a:extLst>
              <a:ext uri="{FF2B5EF4-FFF2-40B4-BE49-F238E27FC236}">
                <a16:creationId xmlns:a16="http://schemas.microsoft.com/office/drawing/2014/main" id="{F90FF5DF-BEB7-3F2E-F85B-4F6B5F3922C8}"/>
              </a:ext>
            </a:extLst>
          </p:cNvPr>
          <p:cNvSpPr/>
          <p:nvPr/>
        </p:nvSpPr>
        <p:spPr>
          <a:xfrm>
            <a:off x="1669002" y="1735931"/>
            <a:ext cx="2130554"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N. Tesla,</a:t>
            </a:r>
            <a:endParaRPr lang="en-CA" sz="4000" dirty="0">
              <a:solidFill>
                <a:schemeClr val="tx1"/>
              </a:solidFill>
              <a:latin typeface="Abadi" panose="020B0604020104020204" pitchFamily="34" charset="0"/>
            </a:endParaRPr>
          </a:p>
        </p:txBody>
      </p:sp>
      <p:sp>
        <p:nvSpPr>
          <p:cNvPr id="10" name="Rectangle 9">
            <a:extLst>
              <a:ext uri="{FF2B5EF4-FFF2-40B4-BE49-F238E27FC236}">
                <a16:creationId xmlns:a16="http://schemas.microsoft.com/office/drawing/2014/main" id="{66A3A7EE-7600-6869-E8F2-35564EBF0029}"/>
              </a:ext>
            </a:extLst>
          </p:cNvPr>
          <p:cNvSpPr/>
          <p:nvPr/>
        </p:nvSpPr>
        <p:spPr>
          <a:xfrm>
            <a:off x="3653249" y="1735931"/>
            <a:ext cx="4978685"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A. Bell, and E. Musk,</a:t>
            </a:r>
            <a:endParaRPr lang="en-CA" sz="4000" dirty="0">
              <a:solidFill>
                <a:schemeClr val="tx1"/>
              </a:solidFill>
              <a:latin typeface="Abadi" panose="020B0604020104020204" pitchFamily="34" charset="0"/>
            </a:endParaRPr>
          </a:p>
        </p:txBody>
      </p:sp>
      <p:sp>
        <p:nvSpPr>
          <p:cNvPr id="13" name="Rectangle 12">
            <a:extLst>
              <a:ext uri="{FF2B5EF4-FFF2-40B4-BE49-F238E27FC236}">
                <a16:creationId xmlns:a16="http://schemas.microsoft.com/office/drawing/2014/main" id="{CBC6A891-1382-5261-9642-F2D113AB4DD7}"/>
              </a:ext>
            </a:extLst>
          </p:cNvPr>
          <p:cNvSpPr/>
          <p:nvPr/>
        </p:nvSpPr>
        <p:spPr>
          <a:xfrm>
            <a:off x="3606656" y="1735931"/>
            <a:ext cx="2177147"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et al.,</a:t>
            </a:r>
            <a:endParaRPr lang="en-CA" sz="4000" dirty="0">
              <a:solidFill>
                <a:schemeClr val="tx1"/>
              </a:solidFill>
              <a:latin typeface="Abadi" panose="020B0604020104020204" pitchFamily="34" charset="0"/>
            </a:endParaRPr>
          </a:p>
        </p:txBody>
      </p:sp>
      <p:sp>
        <p:nvSpPr>
          <p:cNvPr id="14" name="Rectangle: Rounded Corners 13">
            <a:extLst>
              <a:ext uri="{FF2B5EF4-FFF2-40B4-BE49-F238E27FC236}">
                <a16:creationId xmlns:a16="http://schemas.microsoft.com/office/drawing/2014/main" id="{95EB3C29-F333-74AA-81BC-CEB45E5ABFDC}"/>
              </a:ext>
            </a:extLst>
          </p:cNvPr>
          <p:cNvSpPr/>
          <p:nvPr/>
        </p:nvSpPr>
        <p:spPr>
          <a:xfrm>
            <a:off x="1622408" y="1842747"/>
            <a:ext cx="1984247" cy="600075"/>
          </a:xfrm>
          <a:prstGeom prst="round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Rounded Corners 14">
            <a:extLst>
              <a:ext uri="{FF2B5EF4-FFF2-40B4-BE49-F238E27FC236}">
                <a16:creationId xmlns:a16="http://schemas.microsoft.com/office/drawing/2014/main" id="{DFBDC27B-9810-1969-8154-DB651A8113CC}"/>
              </a:ext>
            </a:extLst>
          </p:cNvPr>
          <p:cNvSpPr/>
          <p:nvPr/>
        </p:nvSpPr>
        <p:spPr>
          <a:xfrm>
            <a:off x="3653248" y="1850003"/>
            <a:ext cx="1308020" cy="600075"/>
          </a:xfrm>
          <a:prstGeom prst="round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75420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2">
                                            <p:txEl>
                                              <p:pRg st="0" end="0"/>
                                            </p:txEl>
                                          </p:spTgt>
                                        </p:tgtEl>
                                      </p:cBhvr>
                                    </p:animEffect>
                                    <p:set>
                                      <p:cBhvr>
                                        <p:cTn id="7" dur="1" fill="hold">
                                          <p:stCondLst>
                                            <p:cond delay="499"/>
                                          </p:stCondLst>
                                        </p:cTn>
                                        <p:tgtEl>
                                          <p:spTgt spid="12">
                                            <p:txEl>
                                              <p:pRg st="0" end="0"/>
                                            </p:txEl>
                                          </p:spTgt>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xit" presetSubtype="0" fill="hold" grpId="0" nodeType="withEffect">
                                  <p:stCondLst>
                                    <p:cond delay="0"/>
                                  </p:stCondLst>
                                  <p:childTnLst>
                                    <p:animEffect transition="out" filter="fade">
                                      <p:cBhvr>
                                        <p:cTn id="13" dur="500"/>
                                        <p:tgtEl>
                                          <p:spTgt spid="10"/>
                                        </p:tgtEl>
                                      </p:cBhvr>
                                    </p:animEffect>
                                    <p:set>
                                      <p:cBhvr>
                                        <p:cTn id="14" dur="1" fill="hold">
                                          <p:stCondLst>
                                            <p:cond delay="499"/>
                                          </p:stCondLst>
                                        </p:cTn>
                                        <p:tgtEl>
                                          <p:spTgt spid="10"/>
                                        </p:tgtEl>
                                        <p:attrNameLst>
                                          <p:attrName>style.visibility</p:attrName>
                                        </p:attrNameLst>
                                      </p:cBhvr>
                                      <p:to>
                                        <p:strVal val="hidden"/>
                                      </p:to>
                                    </p:set>
                                  </p:childTnLst>
                                </p:cTn>
                              </p:par>
                              <p:par>
                                <p:cTn id="15" presetID="2" presetClass="entr" presetSubtype="2"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1500" fill="hold"/>
                                        <p:tgtEl>
                                          <p:spTgt spid="13"/>
                                        </p:tgtEl>
                                        <p:attrNameLst>
                                          <p:attrName>ppt_x</p:attrName>
                                        </p:attrNameLst>
                                      </p:cBhvr>
                                      <p:tavLst>
                                        <p:tav tm="0">
                                          <p:val>
                                            <p:strVal val="1+#ppt_w/2"/>
                                          </p:val>
                                        </p:tav>
                                        <p:tav tm="100000">
                                          <p:val>
                                            <p:strVal val="#ppt_x"/>
                                          </p:val>
                                        </p:tav>
                                      </p:tavLst>
                                    </p:anim>
                                    <p:anim calcmode="lin" valueType="num">
                                      <p:cBhvr additive="base">
                                        <p:cTn id="18" dur="1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15"/>
                                        </p:tgtEl>
                                      </p:cBhvr>
                                    </p:animEffect>
                                    <p:set>
                                      <p:cBhvr>
                                        <p:cTn id="37"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3" grpId="0"/>
      <p:bldP spid="14" grpId="0" animBg="1"/>
      <p:bldP spid="14" grpId="1" animBg="1"/>
      <p:bldP spid="15" grpId="0" animBg="1"/>
      <p:bldP spid="15"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40DB0376-6B62-6A9B-DDC9-6D57C8CA7277}"/>
              </a:ext>
            </a:extLst>
          </p:cNvPr>
          <p:cNvSpPr txBox="1">
            <a:spLocks/>
          </p:cNvSpPr>
          <p:nvPr/>
        </p:nvSpPr>
        <p:spPr>
          <a:xfrm>
            <a:off x="3211284" y="4597059"/>
            <a:ext cx="8142513" cy="1850572"/>
          </a:xfrm>
          <a:prstGeom prst="rect">
            <a:avLst/>
          </a:prstGeom>
          <a:solidFill>
            <a:srgbClr val="E8E8F0"/>
          </a:solidFill>
          <a:ln w="57150">
            <a:solidFill>
              <a:srgbClr val="13131F"/>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Book Antiqua" panose="020406020503050303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badi" panose="020B0604020104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badi" panose="020B0604020104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latin typeface="Abadi" panose="020B0604020104020204" pitchFamily="34" charset="0"/>
              </a:rPr>
              <a:t>Note: More than six authors, use the first name with ‘et al.’</a:t>
            </a:r>
            <a:r>
              <a:rPr lang="en-CA" sz="3600" dirty="0">
                <a:latin typeface="Abadi" panose="020B0604020104020204" pitchFamily="34" charset="0"/>
              </a:rPr>
              <a:t> </a:t>
            </a:r>
          </a:p>
        </p:txBody>
      </p:sp>
      <p:sp>
        <p:nvSpPr>
          <p:cNvPr id="6" name="Rectangle 5">
            <a:extLst>
              <a:ext uri="{FF2B5EF4-FFF2-40B4-BE49-F238E27FC236}">
                <a16:creationId xmlns:a16="http://schemas.microsoft.com/office/drawing/2014/main" id="{2A2A4BC2-E820-8C9D-DF02-9638A7536A04}"/>
              </a:ext>
            </a:extLst>
          </p:cNvPr>
          <p:cNvSpPr/>
          <p:nvPr/>
        </p:nvSpPr>
        <p:spPr>
          <a:xfrm>
            <a:off x="838199" y="4597059"/>
            <a:ext cx="2373086" cy="1850572"/>
          </a:xfrm>
          <a:prstGeom prst="rect">
            <a:avLst/>
          </a:prstGeom>
          <a:solidFill>
            <a:srgbClr val="13131F"/>
          </a:solidFill>
          <a:ln w="5715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Abadi" panose="020B0604020104020204" pitchFamily="34" charset="0"/>
              </a:rPr>
              <a:t>Author</a:t>
            </a:r>
            <a:endParaRPr lang="en-CA" sz="4800" dirty="0">
              <a:latin typeface="Abadi" panose="020B0604020104020204" pitchFamily="34" charset="0"/>
            </a:endParaRPr>
          </a:p>
        </p:txBody>
      </p:sp>
      <p:sp>
        <p:nvSpPr>
          <p:cNvPr id="4" name="Title 1">
            <a:extLst>
              <a:ext uri="{FF2B5EF4-FFF2-40B4-BE49-F238E27FC236}">
                <a16:creationId xmlns:a16="http://schemas.microsoft.com/office/drawing/2014/main" id="{9AB42713-4B9D-457A-B096-9D474E00B3E1}"/>
              </a:ext>
            </a:extLst>
          </p:cNvPr>
          <p:cNvSpPr txBox="1">
            <a:spLocks/>
          </p:cNvSpPr>
          <p:nvPr/>
        </p:nvSpPr>
        <p:spPr>
          <a:xfrm>
            <a:off x="838200" y="410368"/>
            <a:ext cx="10515600" cy="1325563"/>
          </a:xfrm>
          <a:prstGeom prst="rect">
            <a:avLst/>
          </a:prstGeom>
          <a:solidFill>
            <a:srgbClr val="58588A"/>
          </a:solidFill>
          <a:ln w="57150">
            <a:solidFill>
              <a:srgbClr val="13131F"/>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Book Antiqua" panose="02040602050305030304" pitchFamily="18" charset="0"/>
                <a:ea typeface="+mj-ea"/>
                <a:cs typeface="+mj-cs"/>
              </a:defRPr>
            </a:lvl1pPr>
          </a:lstStyle>
          <a:p>
            <a:r>
              <a:rPr lang="en-CA" dirty="0">
                <a:solidFill>
                  <a:schemeClr val="bg1"/>
                </a:solidFill>
                <a:latin typeface="Abadi" panose="020B0604020104020204" pitchFamily="34" charset="0"/>
              </a:rPr>
              <a:t>Example: Online Journal</a:t>
            </a:r>
          </a:p>
        </p:txBody>
      </p:sp>
      <p:sp>
        <p:nvSpPr>
          <p:cNvPr id="5" name="Rectangle 4">
            <a:extLst>
              <a:ext uri="{FF2B5EF4-FFF2-40B4-BE49-F238E27FC236}">
                <a16:creationId xmlns:a16="http://schemas.microsoft.com/office/drawing/2014/main" id="{33E2D5BC-9195-43D0-A645-F8A372CE3163}"/>
              </a:ext>
            </a:extLst>
          </p:cNvPr>
          <p:cNvSpPr/>
          <p:nvPr/>
        </p:nvSpPr>
        <p:spPr>
          <a:xfrm>
            <a:off x="838200" y="1735931"/>
            <a:ext cx="830802"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[1]</a:t>
            </a:r>
            <a:endParaRPr lang="en-CA" sz="4000" dirty="0">
              <a:solidFill>
                <a:schemeClr val="tx1"/>
              </a:solidFill>
              <a:latin typeface="Abadi" panose="020B0604020104020204" pitchFamily="34" charset="0"/>
            </a:endParaRPr>
          </a:p>
        </p:txBody>
      </p:sp>
      <p:sp>
        <p:nvSpPr>
          <p:cNvPr id="11" name="Rectangle 10">
            <a:extLst>
              <a:ext uri="{FF2B5EF4-FFF2-40B4-BE49-F238E27FC236}">
                <a16:creationId xmlns:a16="http://schemas.microsoft.com/office/drawing/2014/main" id="{F90FF5DF-BEB7-3F2E-F85B-4F6B5F3922C8}"/>
              </a:ext>
            </a:extLst>
          </p:cNvPr>
          <p:cNvSpPr/>
          <p:nvPr/>
        </p:nvSpPr>
        <p:spPr>
          <a:xfrm>
            <a:off x="1669002" y="1735931"/>
            <a:ext cx="2130554"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N. Tesla,</a:t>
            </a:r>
            <a:endParaRPr lang="en-CA" sz="4000" dirty="0">
              <a:solidFill>
                <a:schemeClr val="tx1"/>
              </a:solidFill>
              <a:latin typeface="Abadi" panose="020B0604020104020204" pitchFamily="34" charset="0"/>
            </a:endParaRPr>
          </a:p>
        </p:txBody>
      </p:sp>
      <p:sp>
        <p:nvSpPr>
          <p:cNvPr id="13" name="Rectangle 12">
            <a:extLst>
              <a:ext uri="{FF2B5EF4-FFF2-40B4-BE49-F238E27FC236}">
                <a16:creationId xmlns:a16="http://schemas.microsoft.com/office/drawing/2014/main" id="{CBC6A891-1382-5261-9642-F2D113AB4DD7}"/>
              </a:ext>
            </a:extLst>
          </p:cNvPr>
          <p:cNvSpPr/>
          <p:nvPr/>
        </p:nvSpPr>
        <p:spPr>
          <a:xfrm>
            <a:off x="3606656" y="1735931"/>
            <a:ext cx="2177147"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et al.,</a:t>
            </a:r>
            <a:endParaRPr lang="en-CA" sz="4000" dirty="0">
              <a:solidFill>
                <a:schemeClr val="tx1"/>
              </a:solidFill>
              <a:latin typeface="Abadi" panose="020B0604020104020204" pitchFamily="34" charset="0"/>
            </a:endParaRPr>
          </a:p>
        </p:txBody>
      </p:sp>
      <p:sp>
        <p:nvSpPr>
          <p:cNvPr id="16" name="Content Placeholder 2">
            <a:extLst>
              <a:ext uri="{FF2B5EF4-FFF2-40B4-BE49-F238E27FC236}">
                <a16:creationId xmlns:a16="http://schemas.microsoft.com/office/drawing/2014/main" id="{59A8BADB-363B-0BE3-0A2A-2CC9153928E4}"/>
              </a:ext>
            </a:extLst>
          </p:cNvPr>
          <p:cNvSpPr txBox="1">
            <a:spLocks/>
          </p:cNvSpPr>
          <p:nvPr/>
        </p:nvSpPr>
        <p:spPr>
          <a:xfrm>
            <a:off x="3211285" y="4597059"/>
            <a:ext cx="8142513" cy="1850572"/>
          </a:xfrm>
          <a:prstGeom prst="rect">
            <a:avLst/>
          </a:prstGeom>
          <a:solidFill>
            <a:srgbClr val="E8E8F0"/>
          </a:solidFill>
          <a:ln w="57150">
            <a:solidFill>
              <a:srgbClr val="13131F"/>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Book Antiqua" panose="020406020503050303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badi" panose="020B0604020104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badi" panose="020B0604020104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CA" sz="3600" dirty="0">
                <a:latin typeface="Abadi" panose="020B0604020104020204" pitchFamily="34" charset="0"/>
              </a:rPr>
              <a:t>Note: The title of the article follows the name of the author.</a:t>
            </a:r>
          </a:p>
        </p:txBody>
      </p:sp>
      <p:sp>
        <p:nvSpPr>
          <p:cNvPr id="17" name="Rectangle 16">
            <a:extLst>
              <a:ext uri="{FF2B5EF4-FFF2-40B4-BE49-F238E27FC236}">
                <a16:creationId xmlns:a16="http://schemas.microsoft.com/office/drawing/2014/main" id="{0CC47916-4D0E-DE04-C999-606F098CEAC5}"/>
              </a:ext>
            </a:extLst>
          </p:cNvPr>
          <p:cNvSpPr/>
          <p:nvPr/>
        </p:nvSpPr>
        <p:spPr>
          <a:xfrm>
            <a:off x="838199" y="4597059"/>
            <a:ext cx="2373086" cy="1850572"/>
          </a:xfrm>
          <a:prstGeom prst="rect">
            <a:avLst/>
          </a:prstGeom>
          <a:solidFill>
            <a:srgbClr val="13131F"/>
          </a:solidFill>
          <a:ln w="5715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Abadi" panose="020B0604020104020204" pitchFamily="34" charset="0"/>
              </a:rPr>
              <a:t>Title</a:t>
            </a:r>
            <a:endParaRPr lang="en-CA" sz="4800" dirty="0">
              <a:latin typeface="Abadi" panose="020B0604020104020204" pitchFamily="34" charset="0"/>
            </a:endParaRPr>
          </a:p>
        </p:txBody>
      </p:sp>
      <p:sp>
        <p:nvSpPr>
          <p:cNvPr id="18" name="Rectangle 17">
            <a:extLst>
              <a:ext uri="{FF2B5EF4-FFF2-40B4-BE49-F238E27FC236}">
                <a16:creationId xmlns:a16="http://schemas.microsoft.com/office/drawing/2014/main" id="{6721362E-950C-07AA-9DA6-EBD00752242A}"/>
              </a:ext>
            </a:extLst>
          </p:cNvPr>
          <p:cNvSpPr/>
          <p:nvPr/>
        </p:nvSpPr>
        <p:spPr>
          <a:xfrm>
            <a:off x="5039216" y="1735931"/>
            <a:ext cx="7145386"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“Transporter or duplicator: The</a:t>
            </a:r>
            <a:endParaRPr lang="en-CA" sz="4000" dirty="0">
              <a:solidFill>
                <a:schemeClr val="tx1"/>
              </a:solidFill>
              <a:latin typeface="Abadi" panose="020B0604020104020204" pitchFamily="34" charset="0"/>
            </a:endParaRPr>
          </a:p>
        </p:txBody>
      </p:sp>
      <p:sp>
        <p:nvSpPr>
          <p:cNvPr id="19" name="Rectangle 18">
            <a:extLst>
              <a:ext uri="{FF2B5EF4-FFF2-40B4-BE49-F238E27FC236}">
                <a16:creationId xmlns:a16="http://schemas.microsoft.com/office/drawing/2014/main" id="{C96CC2C8-F941-677C-8C18-DA68D82EEC19}"/>
              </a:ext>
            </a:extLst>
          </p:cNvPr>
          <p:cNvSpPr/>
          <p:nvPr/>
        </p:nvSpPr>
        <p:spPr>
          <a:xfrm>
            <a:off x="838200" y="2392022"/>
            <a:ext cx="6921135"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magic of science,”</a:t>
            </a:r>
            <a:endParaRPr lang="en-CA" sz="4000" dirty="0">
              <a:solidFill>
                <a:schemeClr val="tx1"/>
              </a:solidFill>
              <a:latin typeface="Abadi" panose="020B0604020104020204" pitchFamily="34" charset="0"/>
            </a:endParaRPr>
          </a:p>
        </p:txBody>
      </p:sp>
    </p:spTree>
    <p:extLst>
      <p:ext uri="{BB962C8B-B14F-4D97-AF65-F5344CB8AC3E}">
        <p14:creationId xmlns:p14="http://schemas.microsoft.com/office/powerpoint/2010/main" val="370016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9">
                                            <p:txEl>
                                              <p:pRg st="0" end="0"/>
                                            </p:txEl>
                                          </p:spTgt>
                                        </p:tgtEl>
                                      </p:cBhvr>
                                    </p:animEffect>
                                    <p:set>
                                      <p:cBhvr>
                                        <p:cTn id="7" dur="1" fill="hold">
                                          <p:stCondLst>
                                            <p:cond delay="499"/>
                                          </p:stCondLst>
                                        </p:cTn>
                                        <p:tgtEl>
                                          <p:spTgt spid="9">
                                            <p:txEl>
                                              <p:pRg st="0" end="0"/>
                                            </p:txEl>
                                          </p:spTgt>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6">
                                            <p:txEl>
                                              <p:pRg st="0" end="0"/>
                                            </p:txEl>
                                          </p:spTgt>
                                        </p:tgtEl>
                                      </p:cBhvr>
                                    </p:animEffect>
                                    <p:set>
                                      <p:cBhvr>
                                        <p:cTn id="10" dur="1" fill="hold">
                                          <p:stCondLst>
                                            <p:cond delay="499"/>
                                          </p:stCondLst>
                                        </p:cTn>
                                        <p:tgtEl>
                                          <p:spTgt spid="6">
                                            <p:txEl>
                                              <p:pRg st="0" end="0"/>
                                            </p:txEl>
                                          </p:spTgt>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2" presetClass="entr" presetSubtype="2"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1000" fill="hold"/>
                                        <p:tgtEl>
                                          <p:spTgt spid="18"/>
                                        </p:tgtEl>
                                        <p:attrNameLst>
                                          <p:attrName>ppt_x</p:attrName>
                                        </p:attrNameLst>
                                      </p:cBhvr>
                                      <p:tavLst>
                                        <p:tav tm="0">
                                          <p:val>
                                            <p:strVal val="1+#ppt_w/2"/>
                                          </p:val>
                                        </p:tav>
                                        <p:tav tm="100000">
                                          <p:val>
                                            <p:strVal val="#ppt_x"/>
                                          </p:val>
                                        </p:tav>
                                      </p:tavLst>
                                    </p:anim>
                                    <p:anim calcmode="lin" valueType="num">
                                      <p:cBhvr additive="base">
                                        <p:cTn id="22" dur="1000" fill="hold"/>
                                        <p:tgtEl>
                                          <p:spTgt spid="18"/>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2"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2000" fill="hold"/>
                                        <p:tgtEl>
                                          <p:spTgt spid="19"/>
                                        </p:tgtEl>
                                        <p:attrNameLst>
                                          <p:attrName>ppt_x</p:attrName>
                                        </p:attrNameLst>
                                      </p:cBhvr>
                                      <p:tavLst>
                                        <p:tav tm="0">
                                          <p:val>
                                            <p:strVal val="1+#ppt_w/2"/>
                                          </p:val>
                                        </p:tav>
                                        <p:tav tm="100000">
                                          <p:val>
                                            <p:strVal val="#ppt_x"/>
                                          </p:val>
                                        </p:tav>
                                      </p:tavLst>
                                    </p:anim>
                                    <p:anim calcmode="lin" valueType="num">
                                      <p:cBhvr additive="base">
                                        <p:cTn id="27" dur="20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p:bldP spid="1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97382A28-967B-A2A1-5CC3-6ADF8F80D3DC}"/>
              </a:ext>
            </a:extLst>
          </p:cNvPr>
          <p:cNvSpPr txBox="1">
            <a:spLocks/>
          </p:cNvSpPr>
          <p:nvPr/>
        </p:nvSpPr>
        <p:spPr>
          <a:xfrm>
            <a:off x="3211285" y="4597059"/>
            <a:ext cx="8142513" cy="1850572"/>
          </a:xfrm>
          <a:prstGeom prst="rect">
            <a:avLst/>
          </a:prstGeom>
          <a:solidFill>
            <a:srgbClr val="E8E8F0"/>
          </a:solidFill>
          <a:ln w="57150">
            <a:solidFill>
              <a:srgbClr val="13131F"/>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Book Antiqua" panose="020406020503050303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badi" panose="020B0604020104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badi" panose="020B0604020104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CA" sz="3600" dirty="0">
                <a:latin typeface="Abadi" panose="020B0604020104020204" pitchFamily="34" charset="0"/>
              </a:rPr>
              <a:t>Note: The title of the article follows the name of the author.</a:t>
            </a:r>
          </a:p>
        </p:txBody>
      </p:sp>
      <p:sp>
        <p:nvSpPr>
          <p:cNvPr id="14" name="Content Placeholder 2">
            <a:extLst>
              <a:ext uri="{FF2B5EF4-FFF2-40B4-BE49-F238E27FC236}">
                <a16:creationId xmlns:a16="http://schemas.microsoft.com/office/drawing/2014/main" id="{1F017920-4A06-7B85-ED4B-47E788A24BE0}"/>
              </a:ext>
            </a:extLst>
          </p:cNvPr>
          <p:cNvSpPr txBox="1">
            <a:spLocks/>
          </p:cNvSpPr>
          <p:nvPr/>
        </p:nvSpPr>
        <p:spPr>
          <a:xfrm>
            <a:off x="3211285" y="4597059"/>
            <a:ext cx="8142513" cy="1850572"/>
          </a:xfrm>
          <a:prstGeom prst="rect">
            <a:avLst/>
          </a:prstGeom>
          <a:solidFill>
            <a:srgbClr val="E8E8F0"/>
          </a:solidFill>
          <a:ln w="57150">
            <a:solidFill>
              <a:srgbClr val="13131F"/>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Book Antiqua" panose="020406020503050303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badi" panose="020B0604020104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badi" panose="020B0604020104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CA" sz="3600" dirty="0">
                <a:latin typeface="Abadi" panose="020B0604020104020204" pitchFamily="34" charset="0"/>
              </a:rPr>
              <a:t>Note: The name of the journal follows title of the article.</a:t>
            </a:r>
          </a:p>
        </p:txBody>
      </p:sp>
      <p:sp>
        <p:nvSpPr>
          <p:cNvPr id="17" name="Rectangle 16">
            <a:extLst>
              <a:ext uri="{FF2B5EF4-FFF2-40B4-BE49-F238E27FC236}">
                <a16:creationId xmlns:a16="http://schemas.microsoft.com/office/drawing/2014/main" id="{0CC47916-4D0E-DE04-C999-606F098CEAC5}"/>
              </a:ext>
            </a:extLst>
          </p:cNvPr>
          <p:cNvSpPr/>
          <p:nvPr/>
        </p:nvSpPr>
        <p:spPr>
          <a:xfrm>
            <a:off x="838199" y="4597059"/>
            <a:ext cx="2373086" cy="1850572"/>
          </a:xfrm>
          <a:prstGeom prst="rect">
            <a:avLst/>
          </a:prstGeom>
          <a:solidFill>
            <a:srgbClr val="13131F"/>
          </a:solidFill>
          <a:ln w="5715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Abadi" panose="020B0604020104020204" pitchFamily="34" charset="0"/>
              </a:rPr>
              <a:t>Title</a:t>
            </a:r>
            <a:endParaRPr lang="en-CA" sz="4800" dirty="0">
              <a:latin typeface="Abadi" panose="020B0604020104020204" pitchFamily="34" charset="0"/>
            </a:endParaRPr>
          </a:p>
        </p:txBody>
      </p:sp>
      <p:sp>
        <p:nvSpPr>
          <p:cNvPr id="20" name="Rectangle 19">
            <a:extLst>
              <a:ext uri="{FF2B5EF4-FFF2-40B4-BE49-F238E27FC236}">
                <a16:creationId xmlns:a16="http://schemas.microsoft.com/office/drawing/2014/main" id="{64246D29-1ABD-15AD-5774-B3EF62D63791}"/>
              </a:ext>
            </a:extLst>
          </p:cNvPr>
          <p:cNvSpPr/>
          <p:nvPr/>
        </p:nvSpPr>
        <p:spPr>
          <a:xfrm>
            <a:off x="838199" y="4597059"/>
            <a:ext cx="2373086" cy="1850572"/>
          </a:xfrm>
          <a:prstGeom prst="rect">
            <a:avLst/>
          </a:prstGeom>
          <a:solidFill>
            <a:srgbClr val="13131F"/>
          </a:solidFill>
          <a:ln w="5715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Abadi" panose="020B0604020104020204" pitchFamily="34" charset="0"/>
              </a:rPr>
              <a:t>Journal</a:t>
            </a:r>
            <a:endParaRPr lang="en-CA" sz="4800" dirty="0">
              <a:latin typeface="Abadi" panose="020B0604020104020204" pitchFamily="34" charset="0"/>
            </a:endParaRPr>
          </a:p>
        </p:txBody>
      </p:sp>
      <p:sp>
        <p:nvSpPr>
          <p:cNvPr id="4" name="Title 1">
            <a:extLst>
              <a:ext uri="{FF2B5EF4-FFF2-40B4-BE49-F238E27FC236}">
                <a16:creationId xmlns:a16="http://schemas.microsoft.com/office/drawing/2014/main" id="{9AB42713-4B9D-457A-B096-9D474E00B3E1}"/>
              </a:ext>
            </a:extLst>
          </p:cNvPr>
          <p:cNvSpPr txBox="1">
            <a:spLocks/>
          </p:cNvSpPr>
          <p:nvPr/>
        </p:nvSpPr>
        <p:spPr>
          <a:xfrm>
            <a:off x="838200" y="410368"/>
            <a:ext cx="10515600" cy="1325563"/>
          </a:xfrm>
          <a:prstGeom prst="rect">
            <a:avLst/>
          </a:prstGeom>
          <a:solidFill>
            <a:srgbClr val="58588A"/>
          </a:solidFill>
          <a:ln w="57150">
            <a:solidFill>
              <a:srgbClr val="13131F"/>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Book Antiqua" panose="02040602050305030304" pitchFamily="18" charset="0"/>
                <a:ea typeface="+mj-ea"/>
                <a:cs typeface="+mj-cs"/>
              </a:defRPr>
            </a:lvl1pPr>
          </a:lstStyle>
          <a:p>
            <a:r>
              <a:rPr lang="en-CA" dirty="0">
                <a:solidFill>
                  <a:schemeClr val="bg1"/>
                </a:solidFill>
                <a:latin typeface="Abadi" panose="020B0604020104020204" pitchFamily="34" charset="0"/>
              </a:rPr>
              <a:t>Example: Online Journal</a:t>
            </a:r>
          </a:p>
        </p:txBody>
      </p:sp>
      <p:sp>
        <p:nvSpPr>
          <p:cNvPr id="5" name="Rectangle 4">
            <a:extLst>
              <a:ext uri="{FF2B5EF4-FFF2-40B4-BE49-F238E27FC236}">
                <a16:creationId xmlns:a16="http://schemas.microsoft.com/office/drawing/2014/main" id="{33E2D5BC-9195-43D0-A645-F8A372CE3163}"/>
              </a:ext>
            </a:extLst>
          </p:cNvPr>
          <p:cNvSpPr/>
          <p:nvPr/>
        </p:nvSpPr>
        <p:spPr>
          <a:xfrm>
            <a:off x="838200" y="1735931"/>
            <a:ext cx="830802"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[1]</a:t>
            </a:r>
            <a:endParaRPr lang="en-CA" sz="4000" dirty="0">
              <a:solidFill>
                <a:schemeClr val="tx1"/>
              </a:solidFill>
              <a:latin typeface="Abadi" panose="020B0604020104020204" pitchFamily="34" charset="0"/>
            </a:endParaRPr>
          </a:p>
        </p:txBody>
      </p:sp>
      <p:sp>
        <p:nvSpPr>
          <p:cNvPr id="11" name="Rectangle 10">
            <a:extLst>
              <a:ext uri="{FF2B5EF4-FFF2-40B4-BE49-F238E27FC236}">
                <a16:creationId xmlns:a16="http://schemas.microsoft.com/office/drawing/2014/main" id="{F90FF5DF-BEB7-3F2E-F85B-4F6B5F3922C8}"/>
              </a:ext>
            </a:extLst>
          </p:cNvPr>
          <p:cNvSpPr/>
          <p:nvPr/>
        </p:nvSpPr>
        <p:spPr>
          <a:xfrm>
            <a:off x="1669002" y="1735931"/>
            <a:ext cx="2130554"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N. Tesla,</a:t>
            </a:r>
            <a:endParaRPr lang="en-CA" sz="4000" dirty="0">
              <a:solidFill>
                <a:schemeClr val="tx1"/>
              </a:solidFill>
              <a:latin typeface="Abadi" panose="020B0604020104020204" pitchFamily="34" charset="0"/>
            </a:endParaRPr>
          </a:p>
        </p:txBody>
      </p:sp>
      <p:sp>
        <p:nvSpPr>
          <p:cNvPr id="13" name="Rectangle 12">
            <a:extLst>
              <a:ext uri="{FF2B5EF4-FFF2-40B4-BE49-F238E27FC236}">
                <a16:creationId xmlns:a16="http://schemas.microsoft.com/office/drawing/2014/main" id="{CBC6A891-1382-5261-9642-F2D113AB4DD7}"/>
              </a:ext>
            </a:extLst>
          </p:cNvPr>
          <p:cNvSpPr/>
          <p:nvPr/>
        </p:nvSpPr>
        <p:spPr>
          <a:xfrm>
            <a:off x="3606656" y="1735931"/>
            <a:ext cx="2177147"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et al.,</a:t>
            </a:r>
            <a:endParaRPr lang="en-CA" sz="4000" dirty="0">
              <a:solidFill>
                <a:schemeClr val="tx1"/>
              </a:solidFill>
              <a:latin typeface="Abadi" panose="020B0604020104020204" pitchFamily="34" charset="0"/>
            </a:endParaRPr>
          </a:p>
        </p:txBody>
      </p:sp>
      <p:sp>
        <p:nvSpPr>
          <p:cNvPr id="18" name="Rectangle 17">
            <a:extLst>
              <a:ext uri="{FF2B5EF4-FFF2-40B4-BE49-F238E27FC236}">
                <a16:creationId xmlns:a16="http://schemas.microsoft.com/office/drawing/2014/main" id="{6721362E-950C-07AA-9DA6-EBD00752242A}"/>
              </a:ext>
            </a:extLst>
          </p:cNvPr>
          <p:cNvSpPr/>
          <p:nvPr/>
        </p:nvSpPr>
        <p:spPr>
          <a:xfrm>
            <a:off x="5039216" y="1735931"/>
            <a:ext cx="7145386"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“Transporter or duplicator: The</a:t>
            </a:r>
            <a:endParaRPr lang="en-CA" sz="4000" dirty="0">
              <a:solidFill>
                <a:schemeClr val="tx1"/>
              </a:solidFill>
              <a:latin typeface="Abadi" panose="020B0604020104020204" pitchFamily="34" charset="0"/>
            </a:endParaRPr>
          </a:p>
        </p:txBody>
      </p:sp>
      <p:sp>
        <p:nvSpPr>
          <p:cNvPr id="19" name="Rectangle 18">
            <a:extLst>
              <a:ext uri="{FF2B5EF4-FFF2-40B4-BE49-F238E27FC236}">
                <a16:creationId xmlns:a16="http://schemas.microsoft.com/office/drawing/2014/main" id="{C96CC2C8-F941-677C-8C18-DA68D82EEC19}"/>
              </a:ext>
            </a:extLst>
          </p:cNvPr>
          <p:cNvSpPr/>
          <p:nvPr/>
        </p:nvSpPr>
        <p:spPr>
          <a:xfrm>
            <a:off x="838200" y="2392022"/>
            <a:ext cx="6921135"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magic of science,”</a:t>
            </a:r>
            <a:endParaRPr lang="en-CA" sz="4000" dirty="0">
              <a:solidFill>
                <a:schemeClr val="tx1"/>
              </a:solidFill>
              <a:latin typeface="Abadi" panose="020B0604020104020204" pitchFamily="34" charset="0"/>
            </a:endParaRPr>
          </a:p>
        </p:txBody>
      </p:sp>
      <p:sp>
        <p:nvSpPr>
          <p:cNvPr id="22" name="Rectangle 21">
            <a:extLst>
              <a:ext uri="{FF2B5EF4-FFF2-40B4-BE49-F238E27FC236}">
                <a16:creationId xmlns:a16="http://schemas.microsoft.com/office/drawing/2014/main" id="{77493B34-2C12-CE48-B805-6381C958EAB2}"/>
              </a:ext>
            </a:extLst>
          </p:cNvPr>
          <p:cNvSpPr/>
          <p:nvPr/>
        </p:nvSpPr>
        <p:spPr>
          <a:xfrm>
            <a:off x="4931877" y="2371829"/>
            <a:ext cx="6921135"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i="1" dirty="0">
                <a:solidFill>
                  <a:schemeClr val="tx1"/>
                </a:solidFill>
                <a:latin typeface="Abadi" panose="020B0604020104020204" pitchFamily="34" charset="0"/>
              </a:rPr>
              <a:t>Magical Engineers Quarterly</a:t>
            </a:r>
            <a:r>
              <a:rPr lang="en-US" sz="4000" dirty="0">
                <a:solidFill>
                  <a:schemeClr val="tx1"/>
                </a:solidFill>
                <a:latin typeface="Abadi" panose="020B0604020104020204" pitchFamily="34" charset="0"/>
              </a:rPr>
              <a:t>,</a:t>
            </a:r>
            <a:endParaRPr lang="en-CA" sz="4000" dirty="0">
              <a:solidFill>
                <a:schemeClr val="tx1"/>
              </a:solidFill>
              <a:latin typeface="Abadi" panose="020B0604020104020204" pitchFamily="34" charset="0"/>
            </a:endParaRPr>
          </a:p>
        </p:txBody>
      </p:sp>
    </p:spTree>
    <p:extLst>
      <p:ext uri="{BB962C8B-B14F-4D97-AF65-F5344CB8AC3E}">
        <p14:creationId xmlns:p14="http://schemas.microsoft.com/office/powerpoint/2010/main" val="71277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7">
                                            <p:txEl>
                                              <p:pRg st="0" end="0"/>
                                            </p:txEl>
                                          </p:spTgt>
                                        </p:tgtEl>
                                      </p:cBhvr>
                                    </p:animEffect>
                                    <p:set>
                                      <p:cBhvr>
                                        <p:cTn id="7" dur="1" fill="hold">
                                          <p:stCondLst>
                                            <p:cond delay="499"/>
                                          </p:stCondLst>
                                        </p:cTn>
                                        <p:tgtEl>
                                          <p:spTgt spid="17">
                                            <p:txEl>
                                              <p:pRg st="0" end="0"/>
                                            </p:txEl>
                                          </p:spTgt>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5">
                                            <p:txEl>
                                              <p:pRg st="0" end="0"/>
                                            </p:txEl>
                                          </p:spTgt>
                                        </p:tgtEl>
                                      </p:cBhvr>
                                    </p:animEffect>
                                    <p:set>
                                      <p:cBhvr>
                                        <p:cTn id="10" dur="1" fill="hold">
                                          <p:stCondLst>
                                            <p:cond delay="499"/>
                                          </p:stCondLst>
                                        </p:cTn>
                                        <p:tgtEl>
                                          <p:spTgt spid="15">
                                            <p:txEl>
                                              <p:pRg st="0" end="0"/>
                                            </p:txEl>
                                          </p:spTgt>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2" presetClass="entr" presetSubtype="2"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1000" fill="hold"/>
                                        <p:tgtEl>
                                          <p:spTgt spid="22"/>
                                        </p:tgtEl>
                                        <p:attrNameLst>
                                          <p:attrName>ppt_x</p:attrName>
                                        </p:attrNameLst>
                                      </p:cBhvr>
                                      <p:tavLst>
                                        <p:tav tm="0">
                                          <p:val>
                                            <p:strVal val="1+#ppt_w/2"/>
                                          </p:val>
                                        </p:tav>
                                        <p:tav tm="100000">
                                          <p:val>
                                            <p:strVal val="#ppt_x"/>
                                          </p:val>
                                        </p:tav>
                                      </p:tavLst>
                                    </p:anim>
                                    <p:anim calcmode="lin" valueType="num">
                                      <p:cBhvr additive="base">
                                        <p:cTn id="22" dur="10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P spid="2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1F017920-4A06-7B85-ED4B-47E788A24BE0}"/>
              </a:ext>
            </a:extLst>
          </p:cNvPr>
          <p:cNvSpPr txBox="1">
            <a:spLocks/>
          </p:cNvSpPr>
          <p:nvPr/>
        </p:nvSpPr>
        <p:spPr>
          <a:xfrm>
            <a:off x="3211285" y="4597059"/>
            <a:ext cx="8142513" cy="1850572"/>
          </a:xfrm>
          <a:prstGeom prst="rect">
            <a:avLst/>
          </a:prstGeom>
          <a:solidFill>
            <a:srgbClr val="E8E8F0"/>
          </a:solidFill>
          <a:ln w="57150">
            <a:solidFill>
              <a:srgbClr val="13131F"/>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Book Antiqua" panose="020406020503050303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badi" panose="020B0604020104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badi" panose="020B0604020104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CA" sz="3600" dirty="0">
                <a:latin typeface="Abadi" panose="020B0604020104020204" pitchFamily="34" charset="0"/>
              </a:rPr>
              <a:t>Note: The name of the journal follows title of the article.</a:t>
            </a:r>
          </a:p>
        </p:txBody>
      </p:sp>
      <p:sp>
        <p:nvSpPr>
          <p:cNvPr id="20" name="Rectangle 19">
            <a:extLst>
              <a:ext uri="{FF2B5EF4-FFF2-40B4-BE49-F238E27FC236}">
                <a16:creationId xmlns:a16="http://schemas.microsoft.com/office/drawing/2014/main" id="{64246D29-1ABD-15AD-5774-B3EF62D63791}"/>
              </a:ext>
            </a:extLst>
          </p:cNvPr>
          <p:cNvSpPr/>
          <p:nvPr/>
        </p:nvSpPr>
        <p:spPr>
          <a:xfrm>
            <a:off x="838199" y="4597059"/>
            <a:ext cx="2373086" cy="1850572"/>
          </a:xfrm>
          <a:prstGeom prst="rect">
            <a:avLst/>
          </a:prstGeom>
          <a:solidFill>
            <a:srgbClr val="13131F"/>
          </a:solidFill>
          <a:ln w="5715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Abadi" panose="020B0604020104020204" pitchFamily="34" charset="0"/>
              </a:rPr>
              <a:t>Journal</a:t>
            </a:r>
            <a:endParaRPr lang="en-CA" sz="4800" dirty="0">
              <a:latin typeface="Abadi" panose="020B0604020104020204" pitchFamily="34" charset="0"/>
            </a:endParaRPr>
          </a:p>
        </p:txBody>
      </p:sp>
      <p:sp>
        <p:nvSpPr>
          <p:cNvPr id="4" name="Title 1">
            <a:extLst>
              <a:ext uri="{FF2B5EF4-FFF2-40B4-BE49-F238E27FC236}">
                <a16:creationId xmlns:a16="http://schemas.microsoft.com/office/drawing/2014/main" id="{9AB42713-4B9D-457A-B096-9D474E00B3E1}"/>
              </a:ext>
            </a:extLst>
          </p:cNvPr>
          <p:cNvSpPr txBox="1">
            <a:spLocks/>
          </p:cNvSpPr>
          <p:nvPr/>
        </p:nvSpPr>
        <p:spPr>
          <a:xfrm>
            <a:off x="838200" y="410368"/>
            <a:ext cx="10515600" cy="1325563"/>
          </a:xfrm>
          <a:prstGeom prst="rect">
            <a:avLst/>
          </a:prstGeom>
          <a:solidFill>
            <a:srgbClr val="58588A"/>
          </a:solidFill>
          <a:ln w="57150">
            <a:solidFill>
              <a:srgbClr val="13131F"/>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Book Antiqua" panose="02040602050305030304" pitchFamily="18" charset="0"/>
                <a:ea typeface="+mj-ea"/>
                <a:cs typeface="+mj-cs"/>
              </a:defRPr>
            </a:lvl1pPr>
          </a:lstStyle>
          <a:p>
            <a:r>
              <a:rPr lang="en-CA" dirty="0">
                <a:solidFill>
                  <a:schemeClr val="bg1"/>
                </a:solidFill>
                <a:latin typeface="Abadi" panose="020B0604020104020204" pitchFamily="34" charset="0"/>
              </a:rPr>
              <a:t>Example: Online Journal</a:t>
            </a:r>
          </a:p>
        </p:txBody>
      </p:sp>
      <p:sp>
        <p:nvSpPr>
          <p:cNvPr id="5" name="Rectangle 4">
            <a:extLst>
              <a:ext uri="{FF2B5EF4-FFF2-40B4-BE49-F238E27FC236}">
                <a16:creationId xmlns:a16="http://schemas.microsoft.com/office/drawing/2014/main" id="{33E2D5BC-9195-43D0-A645-F8A372CE3163}"/>
              </a:ext>
            </a:extLst>
          </p:cNvPr>
          <p:cNvSpPr/>
          <p:nvPr/>
        </p:nvSpPr>
        <p:spPr>
          <a:xfrm>
            <a:off x="838200" y="1735931"/>
            <a:ext cx="830802"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[1]</a:t>
            </a:r>
            <a:endParaRPr lang="en-CA" sz="4000" dirty="0">
              <a:solidFill>
                <a:schemeClr val="tx1"/>
              </a:solidFill>
              <a:latin typeface="Abadi" panose="020B0604020104020204" pitchFamily="34" charset="0"/>
            </a:endParaRPr>
          </a:p>
        </p:txBody>
      </p:sp>
      <p:sp>
        <p:nvSpPr>
          <p:cNvPr id="11" name="Rectangle 10">
            <a:extLst>
              <a:ext uri="{FF2B5EF4-FFF2-40B4-BE49-F238E27FC236}">
                <a16:creationId xmlns:a16="http://schemas.microsoft.com/office/drawing/2014/main" id="{F90FF5DF-BEB7-3F2E-F85B-4F6B5F3922C8}"/>
              </a:ext>
            </a:extLst>
          </p:cNvPr>
          <p:cNvSpPr/>
          <p:nvPr/>
        </p:nvSpPr>
        <p:spPr>
          <a:xfrm>
            <a:off x="1669002" y="1735931"/>
            <a:ext cx="2130554"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N. Tesla,</a:t>
            </a:r>
            <a:endParaRPr lang="en-CA" sz="4000" dirty="0">
              <a:solidFill>
                <a:schemeClr val="tx1"/>
              </a:solidFill>
              <a:latin typeface="Abadi" panose="020B0604020104020204" pitchFamily="34" charset="0"/>
            </a:endParaRPr>
          </a:p>
        </p:txBody>
      </p:sp>
      <p:sp>
        <p:nvSpPr>
          <p:cNvPr id="13" name="Rectangle 12">
            <a:extLst>
              <a:ext uri="{FF2B5EF4-FFF2-40B4-BE49-F238E27FC236}">
                <a16:creationId xmlns:a16="http://schemas.microsoft.com/office/drawing/2014/main" id="{CBC6A891-1382-5261-9642-F2D113AB4DD7}"/>
              </a:ext>
            </a:extLst>
          </p:cNvPr>
          <p:cNvSpPr/>
          <p:nvPr/>
        </p:nvSpPr>
        <p:spPr>
          <a:xfrm>
            <a:off x="3606656" y="1735931"/>
            <a:ext cx="2177147"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et al.,</a:t>
            </a:r>
            <a:endParaRPr lang="en-CA" sz="4000" dirty="0">
              <a:solidFill>
                <a:schemeClr val="tx1"/>
              </a:solidFill>
              <a:latin typeface="Abadi" panose="020B0604020104020204" pitchFamily="34" charset="0"/>
            </a:endParaRPr>
          </a:p>
        </p:txBody>
      </p:sp>
      <p:sp>
        <p:nvSpPr>
          <p:cNvPr id="18" name="Rectangle 17">
            <a:extLst>
              <a:ext uri="{FF2B5EF4-FFF2-40B4-BE49-F238E27FC236}">
                <a16:creationId xmlns:a16="http://schemas.microsoft.com/office/drawing/2014/main" id="{6721362E-950C-07AA-9DA6-EBD00752242A}"/>
              </a:ext>
            </a:extLst>
          </p:cNvPr>
          <p:cNvSpPr/>
          <p:nvPr/>
        </p:nvSpPr>
        <p:spPr>
          <a:xfrm>
            <a:off x="5039216" y="1735931"/>
            <a:ext cx="7145386"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“Transporter or duplicator: The</a:t>
            </a:r>
            <a:endParaRPr lang="en-CA" sz="4000" dirty="0">
              <a:solidFill>
                <a:schemeClr val="tx1"/>
              </a:solidFill>
              <a:latin typeface="Abadi" panose="020B0604020104020204" pitchFamily="34" charset="0"/>
            </a:endParaRPr>
          </a:p>
        </p:txBody>
      </p:sp>
      <p:sp>
        <p:nvSpPr>
          <p:cNvPr id="19" name="Rectangle 18">
            <a:extLst>
              <a:ext uri="{FF2B5EF4-FFF2-40B4-BE49-F238E27FC236}">
                <a16:creationId xmlns:a16="http://schemas.microsoft.com/office/drawing/2014/main" id="{C96CC2C8-F941-677C-8C18-DA68D82EEC19}"/>
              </a:ext>
            </a:extLst>
          </p:cNvPr>
          <p:cNvSpPr/>
          <p:nvPr/>
        </p:nvSpPr>
        <p:spPr>
          <a:xfrm>
            <a:off x="838200" y="2392022"/>
            <a:ext cx="6921135"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magic of science,”</a:t>
            </a:r>
            <a:endParaRPr lang="en-CA" sz="4000" dirty="0">
              <a:solidFill>
                <a:schemeClr val="tx1"/>
              </a:solidFill>
              <a:latin typeface="Abadi" panose="020B0604020104020204" pitchFamily="34" charset="0"/>
            </a:endParaRPr>
          </a:p>
        </p:txBody>
      </p:sp>
      <p:sp>
        <p:nvSpPr>
          <p:cNvPr id="22" name="Rectangle 21">
            <a:extLst>
              <a:ext uri="{FF2B5EF4-FFF2-40B4-BE49-F238E27FC236}">
                <a16:creationId xmlns:a16="http://schemas.microsoft.com/office/drawing/2014/main" id="{77493B34-2C12-CE48-B805-6381C958EAB2}"/>
              </a:ext>
            </a:extLst>
          </p:cNvPr>
          <p:cNvSpPr/>
          <p:nvPr/>
        </p:nvSpPr>
        <p:spPr>
          <a:xfrm>
            <a:off x="4931877" y="2371829"/>
            <a:ext cx="6921135"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i="1" dirty="0">
                <a:solidFill>
                  <a:schemeClr val="tx1"/>
                </a:solidFill>
                <a:latin typeface="Abadi" panose="020B0604020104020204" pitchFamily="34" charset="0"/>
              </a:rPr>
              <a:t>Magical Engineers Quarterly</a:t>
            </a:r>
            <a:r>
              <a:rPr lang="en-US" sz="4000" dirty="0">
                <a:solidFill>
                  <a:schemeClr val="tx1"/>
                </a:solidFill>
                <a:latin typeface="Abadi" panose="020B0604020104020204" pitchFamily="34" charset="0"/>
              </a:rPr>
              <a:t>,</a:t>
            </a:r>
            <a:endParaRPr lang="en-CA" sz="4000" dirty="0">
              <a:solidFill>
                <a:schemeClr val="tx1"/>
              </a:solidFill>
              <a:latin typeface="Abadi" panose="020B0604020104020204" pitchFamily="34" charset="0"/>
            </a:endParaRPr>
          </a:p>
        </p:txBody>
      </p:sp>
      <p:sp>
        <p:nvSpPr>
          <p:cNvPr id="2" name="Rectangle: Rounded Corners 1">
            <a:extLst>
              <a:ext uri="{FF2B5EF4-FFF2-40B4-BE49-F238E27FC236}">
                <a16:creationId xmlns:a16="http://schemas.microsoft.com/office/drawing/2014/main" id="{E11A5E4B-ED2C-C356-C6D2-E1CEC3F1B495}"/>
              </a:ext>
            </a:extLst>
          </p:cNvPr>
          <p:cNvSpPr/>
          <p:nvPr/>
        </p:nvSpPr>
        <p:spPr>
          <a:xfrm>
            <a:off x="838199" y="3600450"/>
            <a:ext cx="10515599" cy="2847181"/>
          </a:xfrm>
          <a:prstGeom prst="round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dirty="0">
                <a:solidFill>
                  <a:schemeClr val="tx1"/>
                </a:solidFill>
                <a:latin typeface="Abadi" panose="020B0604020104020204" pitchFamily="34" charset="0"/>
              </a:rPr>
              <a:t>What is the difference between how </a:t>
            </a:r>
          </a:p>
          <a:p>
            <a:pPr algn="ctr"/>
            <a:r>
              <a:rPr lang="en-CA" sz="4000" dirty="0">
                <a:solidFill>
                  <a:schemeClr val="tx1"/>
                </a:solidFill>
                <a:latin typeface="Abadi" panose="020B0604020104020204" pitchFamily="34" charset="0"/>
              </a:rPr>
              <a:t>we have formatted </a:t>
            </a:r>
          </a:p>
          <a:p>
            <a:pPr algn="ctr"/>
            <a:r>
              <a:rPr lang="en-CA" sz="4000" dirty="0">
                <a:solidFill>
                  <a:schemeClr val="tx1"/>
                </a:solidFill>
                <a:latin typeface="Abadi" panose="020B0604020104020204" pitchFamily="34" charset="0"/>
              </a:rPr>
              <a:t>the titled of the article and </a:t>
            </a:r>
          </a:p>
          <a:p>
            <a:pPr algn="ctr"/>
            <a:r>
              <a:rPr lang="en-CA" sz="4000" dirty="0">
                <a:solidFill>
                  <a:schemeClr val="tx1"/>
                </a:solidFill>
                <a:latin typeface="Abadi" panose="020B0604020104020204" pitchFamily="34" charset="0"/>
              </a:rPr>
              <a:t>the name of the journal?</a:t>
            </a:r>
          </a:p>
        </p:txBody>
      </p:sp>
      <p:sp>
        <p:nvSpPr>
          <p:cNvPr id="16" name="Rectangle: Rounded Corners 15">
            <a:extLst>
              <a:ext uri="{FF2B5EF4-FFF2-40B4-BE49-F238E27FC236}">
                <a16:creationId xmlns:a16="http://schemas.microsoft.com/office/drawing/2014/main" id="{F470663C-D704-803E-9155-D4E82BC73FA1}"/>
              </a:ext>
            </a:extLst>
          </p:cNvPr>
          <p:cNvSpPr/>
          <p:nvPr/>
        </p:nvSpPr>
        <p:spPr>
          <a:xfrm>
            <a:off x="5015708" y="1864907"/>
            <a:ext cx="6944643" cy="600075"/>
          </a:xfrm>
          <a:prstGeom prst="round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Rounded Corners 20">
            <a:extLst>
              <a:ext uri="{FF2B5EF4-FFF2-40B4-BE49-F238E27FC236}">
                <a16:creationId xmlns:a16="http://schemas.microsoft.com/office/drawing/2014/main" id="{35DEEDD7-1E28-14C3-D054-9C692801929E}"/>
              </a:ext>
            </a:extLst>
          </p:cNvPr>
          <p:cNvSpPr/>
          <p:nvPr/>
        </p:nvSpPr>
        <p:spPr>
          <a:xfrm>
            <a:off x="838199" y="2530590"/>
            <a:ext cx="3986339" cy="635898"/>
          </a:xfrm>
          <a:prstGeom prst="round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Rounded Corners 22">
            <a:extLst>
              <a:ext uri="{FF2B5EF4-FFF2-40B4-BE49-F238E27FC236}">
                <a16:creationId xmlns:a16="http://schemas.microsoft.com/office/drawing/2014/main" id="{D12DD652-9097-8932-AF63-C270E0BB9039}"/>
              </a:ext>
            </a:extLst>
          </p:cNvPr>
          <p:cNvSpPr/>
          <p:nvPr/>
        </p:nvSpPr>
        <p:spPr>
          <a:xfrm>
            <a:off x="5012656" y="2530590"/>
            <a:ext cx="6226844" cy="635898"/>
          </a:xfrm>
          <a:prstGeom prst="roundRect">
            <a:avLst/>
          </a:prstGeom>
          <a:solidFill>
            <a:srgbClr val="FF0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261C8267-12C1-01BD-B524-89C045D0198C}"/>
              </a:ext>
            </a:extLst>
          </p:cNvPr>
          <p:cNvSpPr/>
          <p:nvPr/>
        </p:nvSpPr>
        <p:spPr>
          <a:xfrm>
            <a:off x="838198" y="3325248"/>
            <a:ext cx="4333877" cy="3274783"/>
          </a:xfrm>
          <a:prstGeom prst="rect">
            <a:avLst/>
          </a:prstGeom>
          <a:solidFill>
            <a:srgbClr val="9393BB"/>
          </a:solidFill>
          <a:ln w="5715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rgbClr val="13131F"/>
                </a:solidFill>
                <a:latin typeface="Abadi" panose="020B0604020104020204" pitchFamily="34" charset="0"/>
              </a:rPr>
              <a:t>Italics vs. </a:t>
            </a:r>
          </a:p>
          <a:p>
            <a:pPr algn="ctr"/>
            <a:r>
              <a:rPr lang="en-US" sz="4800" dirty="0">
                <a:solidFill>
                  <a:srgbClr val="13131F"/>
                </a:solidFill>
                <a:latin typeface="Abadi" panose="020B0604020104020204" pitchFamily="34" charset="0"/>
              </a:rPr>
              <a:t>Quote Marks</a:t>
            </a:r>
            <a:endParaRPr lang="en-CA" sz="4800" dirty="0">
              <a:solidFill>
                <a:srgbClr val="13131F"/>
              </a:solidFill>
              <a:latin typeface="Abadi" panose="020B0604020104020204" pitchFamily="34" charset="0"/>
            </a:endParaRPr>
          </a:p>
        </p:txBody>
      </p:sp>
      <p:sp>
        <p:nvSpPr>
          <p:cNvPr id="27" name="Rectangle 26">
            <a:extLst>
              <a:ext uri="{FF2B5EF4-FFF2-40B4-BE49-F238E27FC236}">
                <a16:creationId xmlns:a16="http://schemas.microsoft.com/office/drawing/2014/main" id="{A8EE887C-A4C2-7C73-93F2-046C87CA03E6}"/>
              </a:ext>
            </a:extLst>
          </p:cNvPr>
          <p:cNvSpPr/>
          <p:nvPr/>
        </p:nvSpPr>
        <p:spPr>
          <a:xfrm>
            <a:off x="7019921" y="3325248"/>
            <a:ext cx="4333877" cy="3274783"/>
          </a:xfrm>
          <a:prstGeom prst="rect">
            <a:avLst/>
          </a:prstGeom>
          <a:solidFill>
            <a:srgbClr val="9393BB"/>
          </a:solidFill>
          <a:ln w="5715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rgbClr val="13131F"/>
                </a:solidFill>
                <a:latin typeface="Abadi" panose="020B0604020104020204" pitchFamily="34" charset="0"/>
              </a:rPr>
              <a:t>Title Case vs. </a:t>
            </a:r>
          </a:p>
          <a:p>
            <a:pPr algn="ctr"/>
            <a:r>
              <a:rPr lang="en-US" sz="4800" dirty="0">
                <a:solidFill>
                  <a:srgbClr val="13131F"/>
                </a:solidFill>
                <a:latin typeface="Abadi" panose="020B0604020104020204" pitchFamily="34" charset="0"/>
              </a:rPr>
              <a:t>Sentence Case</a:t>
            </a:r>
          </a:p>
          <a:p>
            <a:pPr algn="ctr"/>
            <a:r>
              <a:rPr lang="en-US" sz="4800" dirty="0">
                <a:solidFill>
                  <a:srgbClr val="13131F"/>
                </a:solidFill>
                <a:latin typeface="Abadi" panose="020B0604020104020204" pitchFamily="34" charset="0"/>
              </a:rPr>
              <a:t>Capitalization</a:t>
            </a:r>
            <a:endParaRPr lang="en-CA" sz="4800" dirty="0">
              <a:solidFill>
                <a:srgbClr val="13131F"/>
              </a:solidFill>
              <a:latin typeface="Abadi" panose="020B0604020104020204" pitchFamily="34" charset="0"/>
            </a:endParaRPr>
          </a:p>
        </p:txBody>
      </p:sp>
    </p:spTree>
    <p:extLst>
      <p:ext uri="{BB962C8B-B14F-4D97-AF65-F5344CB8AC3E}">
        <p14:creationId xmlns:p14="http://schemas.microsoft.com/office/powerpoint/2010/main" val="2201464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0"/>
                                        </p:tgtEl>
                                      </p:cBhvr>
                                    </p:animEffect>
                                    <p:set>
                                      <p:cBhvr>
                                        <p:cTn id="10" dur="1" fill="hold">
                                          <p:stCondLst>
                                            <p:cond delay="499"/>
                                          </p:stCondLst>
                                        </p:cTn>
                                        <p:tgtEl>
                                          <p:spTgt spid="20"/>
                                        </p:tgtEl>
                                        <p:attrNameLst>
                                          <p:attrName>style.visibility</p:attrName>
                                        </p:attrNameLst>
                                      </p:cBhvr>
                                      <p:to>
                                        <p:strVal val="hidden"/>
                                      </p:to>
                                    </p:set>
                                  </p:childTnLst>
                                </p:cTn>
                              </p:par>
                            </p:childTnLst>
                          </p:cTn>
                        </p:par>
                        <p:par>
                          <p:cTn id="11" fill="hold">
                            <p:stCondLst>
                              <p:cond delay="500"/>
                            </p:stCondLst>
                            <p:childTnLst>
                              <p:par>
                                <p:cTn id="12" presetID="2" presetClass="entr" presetSubtype="4"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animEffect transition="in" filter="fade">
                                      <p:cBhvr>
                                        <p:cTn id="19" dur="500"/>
                                        <p:tgtEl>
                                          <p:spTgt spid="2">
                                            <p:txEl>
                                              <p:pRg st="0" end="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
                                            <p:txEl>
                                              <p:pRg st="1" end="1"/>
                                            </p:txEl>
                                          </p:spTgt>
                                        </p:tgtEl>
                                        <p:attrNameLst>
                                          <p:attrName>style.visibility</p:attrName>
                                        </p:attrNameLst>
                                      </p:cBhvr>
                                      <p:to>
                                        <p:strVal val="visible"/>
                                      </p:to>
                                    </p:set>
                                    <p:animEffect transition="in" filter="fade">
                                      <p:cBhvr>
                                        <p:cTn id="22" dur="500"/>
                                        <p:tgtEl>
                                          <p:spTgt spid="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fade">
                                      <p:cBhvr>
                                        <p:cTn id="27" dur="500"/>
                                        <p:tgtEl>
                                          <p:spTgt spid="2">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
                                            <p:txEl>
                                              <p:pRg st="3" end="3"/>
                                            </p:txEl>
                                          </p:spTgt>
                                        </p:tgtEl>
                                        <p:attrNameLst>
                                          <p:attrName>style.visibility</p:attrName>
                                        </p:attrNameLst>
                                      </p:cBhvr>
                                      <p:to>
                                        <p:strVal val="visible"/>
                                      </p:to>
                                    </p:set>
                                    <p:animEffect transition="in" filter="fade">
                                      <p:cBhvr>
                                        <p:cTn id="40" dur="500"/>
                                        <p:tgtEl>
                                          <p:spTgt spid="2">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16"/>
                                        </p:tgtEl>
                                      </p:cBhvr>
                                    </p:animEffect>
                                    <p:set>
                                      <p:cBhvr>
                                        <p:cTn id="50" dur="1" fill="hold">
                                          <p:stCondLst>
                                            <p:cond delay="499"/>
                                          </p:stCondLst>
                                        </p:cTn>
                                        <p:tgtEl>
                                          <p:spTgt spid="16"/>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21"/>
                                        </p:tgtEl>
                                      </p:cBhvr>
                                    </p:animEffect>
                                    <p:set>
                                      <p:cBhvr>
                                        <p:cTn id="53" dur="1" fill="hold">
                                          <p:stCondLst>
                                            <p:cond delay="499"/>
                                          </p:stCondLst>
                                        </p:cTn>
                                        <p:tgtEl>
                                          <p:spTgt spid="21"/>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23"/>
                                        </p:tgtEl>
                                      </p:cBhvr>
                                    </p:animEffect>
                                    <p:set>
                                      <p:cBhvr>
                                        <p:cTn id="56" dur="1" fill="hold">
                                          <p:stCondLst>
                                            <p:cond delay="499"/>
                                          </p:stCondLst>
                                        </p:cTn>
                                        <p:tgtEl>
                                          <p:spTgt spid="23"/>
                                        </p:tgtEl>
                                        <p:attrNameLst>
                                          <p:attrName>style.visibility</p:attrName>
                                        </p:attrNameLst>
                                      </p:cBhvr>
                                      <p:to>
                                        <p:strVal val="hidden"/>
                                      </p:to>
                                    </p:set>
                                  </p:childTnLst>
                                </p:cTn>
                              </p:par>
                              <p:par>
                                <p:cTn id="57" presetID="2" presetClass="exit" presetSubtype="4" fill="hold" grpId="1" nodeType="withEffect">
                                  <p:stCondLst>
                                    <p:cond delay="0"/>
                                  </p:stCondLst>
                                  <p:childTnLst>
                                    <p:anim calcmode="lin" valueType="num">
                                      <p:cBhvr additive="base">
                                        <p:cTn id="58" dur="500"/>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59" dur="500"/>
                                        <p:tgtEl>
                                          <p:spTgt spid="2">
                                            <p:txEl>
                                              <p:pRg st="0" end="0"/>
                                            </p:txEl>
                                          </p:spTgt>
                                        </p:tgtEl>
                                        <p:attrNameLst>
                                          <p:attrName>ppt_y</p:attrName>
                                        </p:attrNameLst>
                                      </p:cBhvr>
                                      <p:tavLst>
                                        <p:tav tm="0">
                                          <p:val>
                                            <p:strVal val="ppt_y"/>
                                          </p:val>
                                        </p:tav>
                                        <p:tav tm="100000">
                                          <p:val>
                                            <p:strVal val="1+ppt_h/2"/>
                                          </p:val>
                                        </p:tav>
                                      </p:tavLst>
                                    </p:anim>
                                    <p:set>
                                      <p:cBhvr>
                                        <p:cTn id="60" dur="1" fill="hold">
                                          <p:stCondLst>
                                            <p:cond delay="499"/>
                                          </p:stCondLst>
                                        </p:cTn>
                                        <p:tgtEl>
                                          <p:spTgt spid="2">
                                            <p:txEl>
                                              <p:pRg st="0" end="0"/>
                                            </p:txEl>
                                          </p:spTgt>
                                        </p:tgtEl>
                                        <p:attrNameLst>
                                          <p:attrName>style.visibility</p:attrName>
                                        </p:attrNameLst>
                                      </p:cBhvr>
                                      <p:to>
                                        <p:strVal val="hidden"/>
                                      </p:to>
                                    </p:set>
                                  </p:childTnLst>
                                </p:cTn>
                              </p:par>
                              <p:par>
                                <p:cTn id="61" presetID="2" presetClass="exit" presetSubtype="4" fill="hold" grpId="1" nodeType="withEffect">
                                  <p:stCondLst>
                                    <p:cond delay="0"/>
                                  </p:stCondLst>
                                  <p:childTnLst>
                                    <p:anim calcmode="lin" valueType="num">
                                      <p:cBhvr additive="base">
                                        <p:cTn id="62" dur="500"/>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63" dur="500"/>
                                        <p:tgtEl>
                                          <p:spTgt spid="2">
                                            <p:txEl>
                                              <p:pRg st="1" end="1"/>
                                            </p:txEl>
                                          </p:spTgt>
                                        </p:tgtEl>
                                        <p:attrNameLst>
                                          <p:attrName>ppt_y</p:attrName>
                                        </p:attrNameLst>
                                      </p:cBhvr>
                                      <p:tavLst>
                                        <p:tav tm="0">
                                          <p:val>
                                            <p:strVal val="ppt_y"/>
                                          </p:val>
                                        </p:tav>
                                        <p:tav tm="100000">
                                          <p:val>
                                            <p:strVal val="1+ppt_h/2"/>
                                          </p:val>
                                        </p:tav>
                                      </p:tavLst>
                                    </p:anim>
                                    <p:set>
                                      <p:cBhvr>
                                        <p:cTn id="64" dur="1" fill="hold">
                                          <p:stCondLst>
                                            <p:cond delay="499"/>
                                          </p:stCondLst>
                                        </p:cTn>
                                        <p:tgtEl>
                                          <p:spTgt spid="2">
                                            <p:txEl>
                                              <p:pRg st="1" end="1"/>
                                            </p:txEl>
                                          </p:spTgt>
                                        </p:tgtEl>
                                        <p:attrNameLst>
                                          <p:attrName>style.visibility</p:attrName>
                                        </p:attrNameLst>
                                      </p:cBhvr>
                                      <p:to>
                                        <p:strVal val="hidden"/>
                                      </p:to>
                                    </p:set>
                                  </p:childTnLst>
                                </p:cTn>
                              </p:par>
                              <p:par>
                                <p:cTn id="65" presetID="2" presetClass="exit" presetSubtype="4" fill="hold" grpId="1" nodeType="withEffect">
                                  <p:stCondLst>
                                    <p:cond delay="0"/>
                                  </p:stCondLst>
                                  <p:childTnLst>
                                    <p:anim calcmode="lin" valueType="num">
                                      <p:cBhvr additive="base">
                                        <p:cTn id="66" dur="500"/>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67" dur="500"/>
                                        <p:tgtEl>
                                          <p:spTgt spid="2">
                                            <p:txEl>
                                              <p:pRg st="2" end="2"/>
                                            </p:txEl>
                                          </p:spTgt>
                                        </p:tgtEl>
                                        <p:attrNameLst>
                                          <p:attrName>ppt_y</p:attrName>
                                        </p:attrNameLst>
                                      </p:cBhvr>
                                      <p:tavLst>
                                        <p:tav tm="0">
                                          <p:val>
                                            <p:strVal val="ppt_y"/>
                                          </p:val>
                                        </p:tav>
                                        <p:tav tm="100000">
                                          <p:val>
                                            <p:strVal val="1+ppt_h/2"/>
                                          </p:val>
                                        </p:tav>
                                      </p:tavLst>
                                    </p:anim>
                                    <p:set>
                                      <p:cBhvr>
                                        <p:cTn id="68" dur="1" fill="hold">
                                          <p:stCondLst>
                                            <p:cond delay="499"/>
                                          </p:stCondLst>
                                        </p:cTn>
                                        <p:tgtEl>
                                          <p:spTgt spid="2">
                                            <p:txEl>
                                              <p:pRg st="2" end="2"/>
                                            </p:txEl>
                                          </p:spTgt>
                                        </p:tgtEl>
                                        <p:attrNameLst>
                                          <p:attrName>style.visibility</p:attrName>
                                        </p:attrNameLst>
                                      </p:cBhvr>
                                      <p:to>
                                        <p:strVal val="hidden"/>
                                      </p:to>
                                    </p:set>
                                  </p:childTnLst>
                                </p:cTn>
                              </p:par>
                              <p:par>
                                <p:cTn id="69" presetID="2" presetClass="exit" presetSubtype="4" fill="hold" grpId="1" nodeType="withEffect">
                                  <p:stCondLst>
                                    <p:cond delay="0"/>
                                  </p:stCondLst>
                                  <p:childTnLst>
                                    <p:anim calcmode="lin" valueType="num">
                                      <p:cBhvr additive="base">
                                        <p:cTn id="70" dur="500"/>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71" dur="500"/>
                                        <p:tgtEl>
                                          <p:spTgt spid="2">
                                            <p:txEl>
                                              <p:pRg st="3" end="3"/>
                                            </p:txEl>
                                          </p:spTgt>
                                        </p:tgtEl>
                                        <p:attrNameLst>
                                          <p:attrName>ppt_y</p:attrName>
                                        </p:attrNameLst>
                                      </p:cBhvr>
                                      <p:tavLst>
                                        <p:tav tm="0">
                                          <p:val>
                                            <p:strVal val="ppt_y"/>
                                          </p:val>
                                        </p:tav>
                                        <p:tav tm="100000">
                                          <p:val>
                                            <p:strVal val="1+ppt_h/2"/>
                                          </p:val>
                                        </p:tav>
                                      </p:tavLst>
                                    </p:anim>
                                    <p:set>
                                      <p:cBhvr>
                                        <p:cTn id="72" dur="1" fill="hold">
                                          <p:stCondLst>
                                            <p:cond delay="499"/>
                                          </p:stCondLst>
                                        </p:cTn>
                                        <p:tgtEl>
                                          <p:spTgt spid="2">
                                            <p:txEl>
                                              <p:pRg st="3" end="3"/>
                                            </p:txEl>
                                          </p:spTgt>
                                        </p:tgtEl>
                                        <p:attrNameLst>
                                          <p:attrName>style.visibility</p:attrName>
                                        </p:attrNameLst>
                                      </p:cBhvr>
                                      <p:to>
                                        <p:strVal val="hidden"/>
                                      </p:to>
                                    </p:set>
                                  </p:childTnLst>
                                </p:cTn>
                              </p:par>
                              <p:par>
                                <p:cTn id="73" presetID="2" presetClass="exit" presetSubtype="4" fill="hold" grpId="1" nodeType="withEffect">
                                  <p:stCondLst>
                                    <p:cond delay="0"/>
                                  </p:stCondLst>
                                  <p:childTnLst>
                                    <p:anim calcmode="lin" valueType="num">
                                      <p:cBhvr additive="base">
                                        <p:cTn id="74" dur="500"/>
                                        <p:tgtEl>
                                          <p:spTgt spid="2">
                                            <p:bg/>
                                          </p:spTgt>
                                        </p:tgtEl>
                                        <p:attrNameLst>
                                          <p:attrName>ppt_x</p:attrName>
                                        </p:attrNameLst>
                                      </p:cBhvr>
                                      <p:tavLst>
                                        <p:tav tm="0">
                                          <p:val>
                                            <p:strVal val="ppt_x"/>
                                          </p:val>
                                        </p:tav>
                                        <p:tav tm="100000">
                                          <p:val>
                                            <p:strVal val="ppt_x"/>
                                          </p:val>
                                        </p:tav>
                                      </p:tavLst>
                                    </p:anim>
                                    <p:anim calcmode="lin" valueType="num">
                                      <p:cBhvr additive="base">
                                        <p:cTn id="75" dur="500"/>
                                        <p:tgtEl>
                                          <p:spTgt spid="2">
                                            <p:bg/>
                                          </p:spTgt>
                                        </p:tgtEl>
                                        <p:attrNameLst>
                                          <p:attrName>ppt_y</p:attrName>
                                        </p:attrNameLst>
                                      </p:cBhvr>
                                      <p:tavLst>
                                        <p:tav tm="0">
                                          <p:val>
                                            <p:strVal val="ppt_y"/>
                                          </p:val>
                                        </p:tav>
                                        <p:tav tm="100000">
                                          <p:val>
                                            <p:strVal val="1+ppt_h/2"/>
                                          </p:val>
                                        </p:tav>
                                      </p:tavLst>
                                    </p:anim>
                                    <p:set>
                                      <p:cBhvr>
                                        <p:cTn id="76" dur="1" fill="hold">
                                          <p:stCondLst>
                                            <p:cond delay="499"/>
                                          </p:stCondLst>
                                        </p:cTn>
                                        <p:tgtEl>
                                          <p:spTgt spid="2">
                                            <p:bg/>
                                          </p:spTgt>
                                        </p:tgtEl>
                                        <p:attrNameLst>
                                          <p:attrName>style.visibility</p:attrName>
                                        </p:attrNameLst>
                                      </p:cBhvr>
                                      <p:to>
                                        <p:strVal val="hidden"/>
                                      </p:to>
                                    </p:set>
                                  </p:childTnLst>
                                </p:cTn>
                              </p:par>
                            </p:childTnLst>
                          </p:cTn>
                        </p:par>
                        <p:par>
                          <p:cTn id="77" fill="hold">
                            <p:stCondLst>
                              <p:cond delay="500"/>
                            </p:stCondLst>
                            <p:childTnLst>
                              <p:par>
                                <p:cTn id="78" presetID="2" presetClass="entr" presetSubtype="4" fill="hold" grpId="0" nodeType="afterEffect">
                                  <p:stCondLst>
                                    <p:cond delay="0"/>
                                  </p:stCondLst>
                                  <p:childTnLst>
                                    <p:set>
                                      <p:cBhvr>
                                        <p:cTn id="79" dur="1" fill="hold">
                                          <p:stCondLst>
                                            <p:cond delay="0"/>
                                          </p:stCondLst>
                                        </p:cTn>
                                        <p:tgtEl>
                                          <p:spTgt spid="27"/>
                                        </p:tgtEl>
                                        <p:attrNameLst>
                                          <p:attrName>style.visibility</p:attrName>
                                        </p:attrNameLst>
                                      </p:cBhvr>
                                      <p:to>
                                        <p:strVal val="visible"/>
                                      </p:to>
                                    </p:set>
                                    <p:anim calcmode="lin" valueType="num">
                                      <p:cBhvr additive="base">
                                        <p:cTn id="80" dur="500" fill="hold"/>
                                        <p:tgtEl>
                                          <p:spTgt spid="27"/>
                                        </p:tgtEl>
                                        <p:attrNameLst>
                                          <p:attrName>ppt_x</p:attrName>
                                        </p:attrNameLst>
                                      </p:cBhvr>
                                      <p:tavLst>
                                        <p:tav tm="0">
                                          <p:val>
                                            <p:strVal val="#ppt_x"/>
                                          </p:val>
                                        </p:tav>
                                        <p:tav tm="100000">
                                          <p:val>
                                            <p:strVal val="#ppt_x"/>
                                          </p:val>
                                        </p:tav>
                                      </p:tavLst>
                                    </p:anim>
                                    <p:anim calcmode="lin" valueType="num">
                                      <p:cBhvr additive="base">
                                        <p:cTn id="81" dur="500" fill="hold"/>
                                        <p:tgtEl>
                                          <p:spTgt spid="27"/>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26"/>
                                        </p:tgtEl>
                                        <p:attrNameLst>
                                          <p:attrName>style.visibility</p:attrName>
                                        </p:attrNameLst>
                                      </p:cBhvr>
                                      <p:to>
                                        <p:strVal val="visible"/>
                                      </p:to>
                                    </p:set>
                                    <p:anim calcmode="lin" valueType="num">
                                      <p:cBhvr additive="base">
                                        <p:cTn id="84" dur="500" fill="hold"/>
                                        <p:tgtEl>
                                          <p:spTgt spid="26"/>
                                        </p:tgtEl>
                                        <p:attrNameLst>
                                          <p:attrName>ppt_x</p:attrName>
                                        </p:attrNameLst>
                                      </p:cBhvr>
                                      <p:tavLst>
                                        <p:tav tm="0">
                                          <p:val>
                                            <p:strVal val="#ppt_x"/>
                                          </p:val>
                                        </p:tav>
                                        <p:tav tm="100000">
                                          <p:val>
                                            <p:strVal val="#ppt_x"/>
                                          </p:val>
                                        </p:tav>
                                      </p:tavLst>
                                    </p:anim>
                                    <p:anim calcmode="lin" valueType="num">
                                      <p:cBhvr additive="base">
                                        <p:cTn id="85"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26">
                                            <p:txEl>
                                              <p:pRg st="0" end="0"/>
                                            </p:txEl>
                                          </p:spTgt>
                                        </p:tgtEl>
                                        <p:attrNameLst>
                                          <p:attrName>style.visibility</p:attrName>
                                        </p:attrNameLst>
                                      </p:cBhvr>
                                      <p:to>
                                        <p:strVal val="visible"/>
                                      </p:to>
                                    </p:set>
                                    <p:animEffect transition="in" filter="fade">
                                      <p:cBhvr>
                                        <p:cTn id="90" dur="500"/>
                                        <p:tgtEl>
                                          <p:spTgt spid="26">
                                            <p:txEl>
                                              <p:pRg st="0" end="0"/>
                                            </p:txEl>
                                          </p:spTgt>
                                        </p:tgtEl>
                                      </p:cBhvr>
                                    </p:animEffect>
                                  </p:childTnLst>
                                </p:cTn>
                              </p:par>
                              <p:par>
                                <p:cTn id="91" presetID="10" presetClass="entr" presetSubtype="0" fill="hold" nodeType="withEffect">
                                  <p:stCondLst>
                                    <p:cond delay="0"/>
                                  </p:stCondLst>
                                  <p:childTnLst>
                                    <p:set>
                                      <p:cBhvr>
                                        <p:cTn id="92" dur="1" fill="hold">
                                          <p:stCondLst>
                                            <p:cond delay="0"/>
                                          </p:stCondLst>
                                        </p:cTn>
                                        <p:tgtEl>
                                          <p:spTgt spid="26">
                                            <p:txEl>
                                              <p:pRg st="1" end="1"/>
                                            </p:txEl>
                                          </p:spTgt>
                                        </p:tgtEl>
                                        <p:attrNameLst>
                                          <p:attrName>style.visibility</p:attrName>
                                        </p:attrNameLst>
                                      </p:cBhvr>
                                      <p:to>
                                        <p:strVal val="visible"/>
                                      </p:to>
                                    </p:set>
                                    <p:animEffect transition="in" filter="fade">
                                      <p:cBhvr>
                                        <p:cTn id="93" dur="500"/>
                                        <p:tgtEl>
                                          <p:spTgt spid="26">
                                            <p:txEl>
                                              <p:pRg st="1" end="1"/>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27">
                                            <p:txEl>
                                              <p:pRg st="0" end="0"/>
                                            </p:txEl>
                                          </p:spTgt>
                                        </p:tgtEl>
                                        <p:attrNameLst>
                                          <p:attrName>style.visibility</p:attrName>
                                        </p:attrNameLst>
                                      </p:cBhvr>
                                      <p:to>
                                        <p:strVal val="visible"/>
                                      </p:to>
                                    </p:set>
                                    <p:animEffect transition="in" filter="fade">
                                      <p:cBhvr>
                                        <p:cTn id="98" dur="500"/>
                                        <p:tgtEl>
                                          <p:spTgt spid="27">
                                            <p:txEl>
                                              <p:pRg st="0" end="0"/>
                                            </p:txEl>
                                          </p:spTgt>
                                        </p:tgtEl>
                                      </p:cBhvr>
                                    </p:animEffect>
                                  </p:childTnLst>
                                </p:cTn>
                              </p:par>
                              <p:par>
                                <p:cTn id="99" presetID="10" presetClass="entr" presetSubtype="0" fill="hold" nodeType="withEffect">
                                  <p:stCondLst>
                                    <p:cond delay="0"/>
                                  </p:stCondLst>
                                  <p:childTnLst>
                                    <p:set>
                                      <p:cBhvr>
                                        <p:cTn id="100" dur="1" fill="hold">
                                          <p:stCondLst>
                                            <p:cond delay="0"/>
                                          </p:stCondLst>
                                        </p:cTn>
                                        <p:tgtEl>
                                          <p:spTgt spid="27">
                                            <p:txEl>
                                              <p:pRg st="1" end="1"/>
                                            </p:txEl>
                                          </p:spTgt>
                                        </p:tgtEl>
                                        <p:attrNameLst>
                                          <p:attrName>style.visibility</p:attrName>
                                        </p:attrNameLst>
                                      </p:cBhvr>
                                      <p:to>
                                        <p:strVal val="visible"/>
                                      </p:to>
                                    </p:set>
                                    <p:animEffect transition="in" filter="fade">
                                      <p:cBhvr>
                                        <p:cTn id="101" dur="500"/>
                                        <p:tgtEl>
                                          <p:spTgt spid="27">
                                            <p:txEl>
                                              <p:pRg st="1" end="1"/>
                                            </p:txEl>
                                          </p:spTgt>
                                        </p:tgtEl>
                                      </p:cBhvr>
                                    </p:animEffect>
                                  </p:childTnLst>
                                </p:cTn>
                              </p:par>
                              <p:par>
                                <p:cTn id="102" presetID="10" presetClass="entr" presetSubtype="0" fill="hold" nodeType="withEffect">
                                  <p:stCondLst>
                                    <p:cond delay="0"/>
                                  </p:stCondLst>
                                  <p:childTnLst>
                                    <p:set>
                                      <p:cBhvr>
                                        <p:cTn id="103" dur="1" fill="hold">
                                          <p:stCondLst>
                                            <p:cond delay="0"/>
                                          </p:stCondLst>
                                        </p:cTn>
                                        <p:tgtEl>
                                          <p:spTgt spid="27">
                                            <p:txEl>
                                              <p:pRg st="2" end="2"/>
                                            </p:txEl>
                                          </p:spTgt>
                                        </p:tgtEl>
                                        <p:attrNameLst>
                                          <p:attrName>style.visibility</p:attrName>
                                        </p:attrNameLst>
                                      </p:cBhvr>
                                      <p:to>
                                        <p:strVal val="visible"/>
                                      </p:to>
                                    </p:set>
                                    <p:animEffect transition="in" filter="fade">
                                      <p:cBhvr>
                                        <p:cTn id="104" dur="500"/>
                                        <p:tgtEl>
                                          <p:spTgt spid="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P spid="2" grpId="0" animBg="1"/>
      <p:bldP spid="2" grpId="1" uiExpand="1" build="allAtOnce" animBg="1"/>
      <p:bldP spid="16" grpId="0" animBg="1"/>
      <p:bldP spid="16" grpId="1" animBg="1"/>
      <p:bldP spid="21" grpId="0" animBg="1"/>
      <p:bldP spid="21" grpId="1" animBg="1"/>
      <p:bldP spid="23" grpId="0" animBg="1"/>
      <p:bldP spid="23" grpId="1" animBg="1"/>
      <p:bldP spid="26" grpId="0" animBg="1"/>
      <p:bldP spid="2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261C8267-12C1-01BD-B524-89C045D0198C}"/>
              </a:ext>
            </a:extLst>
          </p:cNvPr>
          <p:cNvSpPr/>
          <p:nvPr/>
        </p:nvSpPr>
        <p:spPr>
          <a:xfrm>
            <a:off x="838198" y="3325248"/>
            <a:ext cx="4333877" cy="3274783"/>
          </a:xfrm>
          <a:prstGeom prst="rect">
            <a:avLst/>
          </a:prstGeom>
          <a:solidFill>
            <a:srgbClr val="9393BB"/>
          </a:solidFill>
          <a:ln w="5715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rgbClr val="13131F"/>
                </a:solidFill>
                <a:latin typeface="Abadi" panose="020B0604020104020204" pitchFamily="34" charset="0"/>
              </a:rPr>
              <a:t>Italics vs. </a:t>
            </a:r>
          </a:p>
          <a:p>
            <a:pPr algn="ctr"/>
            <a:r>
              <a:rPr lang="en-US" sz="4800" dirty="0">
                <a:solidFill>
                  <a:srgbClr val="13131F"/>
                </a:solidFill>
                <a:latin typeface="Abadi" panose="020B0604020104020204" pitchFamily="34" charset="0"/>
              </a:rPr>
              <a:t>Quote Marks</a:t>
            </a:r>
            <a:endParaRPr lang="en-CA" sz="4800" dirty="0">
              <a:solidFill>
                <a:srgbClr val="13131F"/>
              </a:solidFill>
              <a:latin typeface="Abadi" panose="020B0604020104020204" pitchFamily="34" charset="0"/>
            </a:endParaRPr>
          </a:p>
        </p:txBody>
      </p:sp>
      <p:sp>
        <p:nvSpPr>
          <p:cNvPr id="4" name="Title 1">
            <a:extLst>
              <a:ext uri="{FF2B5EF4-FFF2-40B4-BE49-F238E27FC236}">
                <a16:creationId xmlns:a16="http://schemas.microsoft.com/office/drawing/2014/main" id="{9AB42713-4B9D-457A-B096-9D474E00B3E1}"/>
              </a:ext>
            </a:extLst>
          </p:cNvPr>
          <p:cNvSpPr txBox="1">
            <a:spLocks/>
          </p:cNvSpPr>
          <p:nvPr/>
        </p:nvSpPr>
        <p:spPr>
          <a:xfrm>
            <a:off x="838200" y="410368"/>
            <a:ext cx="10515600" cy="1325563"/>
          </a:xfrm>
          <a:prstGeom prst="rect">
            <a:avLst/>
          </a:prstGeom>
          <a:solidFill>
            <a:srgbClr val="58588A"/>
          </a:solidFill>
          <a:ln w="57150">
            <a:solidFill>
              <a:srgbClr val="13131F"/>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Book Antiqua" panose="02040602050305030304" pitchFamily="18" charset="0"/>
                <a:ea typeface="+mj-ea"/>
                <a:cs typeface="+mj-cs"/>
              </a:defRPr>
            </a:lvl1pPr>
          </a:lstStyle>
          <a:p>
            <a:r>
              <a:rPr lang="en-CA" dirty="0">
                <a:solidFill>
                  <a:schemeClr val="bg1"/>
                </a:solidFill>
                <a:latin typeface="Abadi" panose="020B0604020104020204" pitchFamily="34" charset="0"/>
              </a:rPr>
              <a:t>Example: Online Journal</a:t>
            </a:r>
          </a:p>
        </p:txBody>
      </p:sp>
      <p:sp>
        <p:nvSpPr>
          <p:cNvPr id="5" name="Rectangle 4">
            <a:extLst>
              <a:ext uri="{FF2B5EF4-FFF2-40B4-BE49-F238E27FC236}">
                <a16:creationId xmlns:a16="http://schemas.microsoft.com/office/drawing/2014/main" id="{33E2D5BC-9195-43D0-A645-F8A372CE3163}"/>
              </a:ext>
            </a:extLst>
          </p:cNvPr>
          <p:cNvSpPr/>
          <p:nvPr/>
        </p:nvSpPr>
        <p:spPr>
          <a:xfrm>
            <a:off x="838200" y="1735931"/>
            <a:ext cx="830802"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[1]</a:t>
            </a:r>
            <a:endParaRPr lang="en-CA" sz="4000" dirty="0">
              <a:solidFill>
                <a:schemeClr val="tx1"/>
              </a:solidFill>
              <a:latin typeface="Abadi" panose="020B0604020104020204" pitchFamily="34" charset="0"/>
            </a:endParaRPr>
          </a:p>
        </p:txBody>
      </p:sp>
      <p:sp>
        <p:nvSpPr>
          <p:cNvPr id="11" name="Rectangle 10">
            <a:extLst>
              <a:ext uri="{FF2B5EF4-FFF2-40B4-BE49-F238E27FC236}">
                <a16:creationId xmlns:a16="http://schemas.microsoft.com/office/drawing/2014/main" id="{F90FF5DF-BEB7-3F2E-F85B-4F6B5F3922C8}"/>
              </a:ext>
            </a:extLst>
          </p:cNvPr>
          <p:cNvSpPr/>
          <p:nvPr/>
        </p:nvSpPr>
        <p:spPr>
          <a:xfrm>
            <a:off x="1669002" y="1735931"/>
            <a:ext cx="2130554"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N. Tesla,</a:t>
            </a:r>
            <a:endParaRPr lang="en-CA" sz="4000" dirty="0">
              <a:solidFill>
                <a:schemeClr val="tx1"/>
              </a:solidFill>
              <a:latin typeface="Abadi" panose="020B0604020104020204" pitchFamily="34" charset="0"/>
            </a:endParaRPr>
          </a:p>
        </p:txBody>
      </p:sp>
      <p:sp>
        <p:nvSpPr>
          <p:cNvPr id="13" name="Rectangle 12">
            <a:extLst>
              <a:ext uri="{FF2B5EF4-FFF2-40B4-BE49-F238E27FC236}">
                <a16:creationId xmlns:a16="http://schemas.microsoft.com/office/drawing/2014/main" id="{CBC6A891-1382-5261-9642-F2D113AB4DD7}"/>
              </a:ext>
            </a:extLst>
          </p:cNvPr>
          <p:cNvSpPr/>
          <p:nvPr/>
        </p:nvSpPr>
        <p:spPr>
          <a:xfrm>
            <a:off x="3606656" y="1735931"/>
            <a:ext cx="2177147"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et al.,</a:t>
            </a:r>
            <a:endParaRPr lang="en-CA" sz="4000" dirty="0">
              <a:solidFill>
                <a:schemeClr val="tx1"/>
              </a:solidFill>
              <a:latin typeface="Abadi" panose="020B0604020104020204" pitchFamily="34" charset="0"/>
            </a:endParaRPr>
          </a:p>
        </p:txBody>
      </p:sp>
      <p:sp>
        <p:nvSpPr>
          <p:cNvPr id="18" name="Rectangle 17">
            <a:extLst>
              <a:ext uri="{FF2B5EF4-FFF2-40B4-BE49-F238E27FC236}">
                <a16:creationId xmlns:a16="http://schemas.microsoft.com/office/drawing/2014/main" id="{6721362E-950C-07AA-9DA6-EBD00752242A}"/>
              </a:ext>
            </a:extLst>
          </p:cNvPr>
          <p:cNvSpPr/>
          <p:nvPr/>
        </p:nvSpPr>
        <p:spPr>
          <a:xfrm>
            <a:off x="5039216" y="1735931"/>
            <a:ext cx="7145386"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“Transporter or duplicator: The</a:t>
            </a:r>
            <a:endParaRPr lang="en-CA" sz="4000" dirty="0">
              <a:solidFill>
                <a:schemeClr val="tx1"/>
              </a:solidFill>
              <a:latin typeface="Abadi" panose="020B0604020104020204" pitchFamily="34" charset="0"/>
            </a:endParaRPr>
          </a:p>
        </p:txBody>
      </p:sp>
      <p:sp>
        <p:nvSpPr>
          <p:cNvPr id="19" name="Rectangle 18">
            <a:extLst>
              <a:ext uri="{FF2B5EF4-FFF2-40B4-BE49-F238E27FC236}">
                <a16:creationId xmlns:a16="http://schemas.microsoft.com/office/drawing/2014/main" id="{C96CC2C8-F941-677C-8C18-DA68D82EEC19}"/>
              </a:ext>
            </a:extLst>
          </p:cNvPr>
          <p:cNvSpPr/>
          <p:nvPr/>
        </p:nvSpPr>
        <p:spPr>
          <a:xfrm>
            <a:off x="838200" y="2392022"/>
            <a:ext cx="6921135"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magic of science,”</a:t>
            </a:r>
            <a:endParaRPr lang="en-CA" sz="4000" dirty="0">
              <a:solidFill>
                <a:schemeClr val="tx1"/>
              </a:solidFill>
              <a:latin typeface="Abadi" panose="020B0604020104020204" pitchFamily="34" charset="0"/>
            </a:endParaRPr>
          </a:p>
        </p:txBody>
      </p:sp>
      <p:sp>
        <p:nvSpPr>
          <p:cNvPr id="22" name="Rectangle 21">
            <a:extLst>
              <a:ext uri="{FF2B5EF4-FFF2-40B4-BE49-F238E27FC236}">
                <a16:creationId xmlns:a16="http://schemas.microsoft.com/office/drawing/2014/main" id="{77493B34-2C12-CE48-B805-6381C958EAB2}"/>
              </a:ext>
            </a:extLst>
          </p:cNvPr>
          <p:cNvSpPr/>
          <p:nvPr/>
        </p:nvSpPr>
        <p:spPr>
          <a:xfrm>
            <a:off x="4931877" y="2371829"/>
            <a:ext cx="6921135"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i="1" dirty="0">
                <a:solidFill>
                  <a:schemeClr val="tx1"/>
                </a:solidFill>
                <a:latin typeface="Abadi" panose="020B0604020104020204" pitchFamily="34" charset="0"/>
              </a:rPr>
              <a:t>Magical Engineers Quarterly</a:t>
            </a:r>
            <a:r>
              <a:rPr lang="en-US" sz="4000" dirty="0">
                <a:solidFill>
                  <a:schemeClr val="tx1"/>
                </a:solidFill>
                <a:latin typeface="Abadi" panose="020B0604020104020204" pitchFamily="34" charset="0"/>
              </a:rPr>
              <a:t>,</a:t>
            </a:r>
            <a:endParaRPr lang="en-CA" sz="4000" dirty="0">
              <a:solidFill>
                <a:schemeClr val="tx1"/>
              </a:solidFill>
              <a:latin typeface="Abadi" panose="020B0604020104020204" pitchFamily="34" charset="0"/>
            </a:endParaRPr>
          </a:p>
        </p:txBody>
      </p:sp>
      <p:sp>
        <p:nvSpPr>
          <p:cNvPr id="27" name="Rectangle 26">
            <a:extLst>
              <a:ext uri="{FF2B5EF4-FFF2-40B4-BE49-F238E27FC236}">
                <a16:creationId xmlns:a16="http://schemas.microsoft.com/office/drawing/2014/main" id="{A8EE887C-A4C2-7C73-93F2-046C87CA03E6}"/>
              </a:ext>
            </a:extLst>
          </p:cNvPr>
          <p:cNvSpPr/>
          <p:nvPr/>
        </p:nvSpPr>
        <p:spPr>
          <a:xfrm>
            <a:off x="7019921" y="3325248"/>
            <a:ext cx="4333877" cy="3274783"/>
          </a:xfrm>
          <a:prstGeom prst="rect">
            <a:avLst/>
          </a:prstGeom>
          <a:solidFill>
            <a:srgbClr val="9393BB"/>
          </a:solidFill>
          <a:ln w="5715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rgbClr val="13131F"/>
                </a:solidFill>
                <a:latin typeface="Abadi" panose="020B0604020104020204" pitchFamily="34" charset="0"/>
              </a:rPr>
              <a:t>Title Case vs. </a:t>
            </a:r>
          </a:p>
          <a:p>
            <a:pPr algn="ctr"/>
            <a:r>
              <a:rPr lang="en-US" sz="4800" dirty="0">
                <a:solidFill>
                  <a:srgbClr val="13131F"/>
                </a:solidFill>
                <a:latin typeface="Abadi" panose="020B0604020104020204" pitchFamily="34" charset="0"/>
              </a:rPr>
              <a:t>Sentence Case</a:t>
            </a:r>
          </a:p>
          <a:p>
            <a:pPr algn="ctr"/>
            <a:r>
              <a:rPr lang="en-US" sz="4800" dirty="0">
                <a:solidFill>
                  <a:srgbClr val="13131F"/>
                </a:solidFill>
                <a:latin typeface="Abadi" panose="020B0604020104020204" pitchFamily="34" charset="0"/>
              </a:rPr>
              <a:t>Capitalization</a:t>
            </a:r>
            <a:endParaRPr lang="en-CA" sz="4800" dirty="0">
              <a:solidFill>
                <a:srgbClr val="13131F"/>
              </a:solidFill>
              <a:latin typeface="Abadi" panose="020B0604020104020204" pitchFamily="34" charset="0"/>
            </a:endParaRPr>
          </a:p>
        </p:txBody>
      </p:sp>
      <p:sp>
        <p:nvSpPr>
          <p:cNvPr id="3" name="Rectangle 2">
            <a:extLst>
              <a:ext uri="{FF2B5EF4-FFF2-40B4-BE49-F238E27FC236}">
                <a16:creationId xmlns:a16="http://schemas.microsoft.com/office/drawing/2014/main" id="{E07A59D4-8563-B0D3-E634-6946E3AE7D4B}"/>
              </a:ext>
            </a:extLst>
          </p:cNvPr>
          <p:cNvSpPr/>
          <p:nvPr/>
        </p:nvSpPr>
        <p:spPr>
          <a:xfrm>
            <a:off x="838198" y="3289309"/>
            <a:ext cx="10515600" cy="933226"/>
          </a:xfrm>
          <a:prstGeom prst="rect">
            <a:avLst/>
          </a:prstGeom>
          <a:solidFill>
            <a:srgbClr val="333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400" dirty="0">
                <a:latin typeface="Abadi" panose="020B0604020104020204" pitchFamily="34" charset="0"/>
              </a:rPr>
              <a:t>Italics vs. Quote Marks</a:t>
            </a:r>
            <a:endParaRPr lang="en-CA" sz="4000" dirty="0">
              <a:latin typeface="Abadi" panose="020B0604020104020204" pitchFamily="34" charset="0"/>
            </a:endParaRPr>
          </a:p>
        </p:txBody>
      </p:sp>
      <p:sp>
        <p:nvSpPr>
          <p:cNvPr id="24" name="Rectangle 23">
            <a:extLst>
              <a:ext uri="{FF2B5EF4-FFF2-40B4-BE49-F238E27FC236}">
                <a16:creationId xmlns:a16="http://schemas.microsoft.com/office/drawing/2014/main" id="{B6FF0300-462A-5E5E-D955-282B18C6787B}"/>
              </a:ext>
            </a:extLst>
          </p:cNvPr>
          <p:cNvSpPr/>
          <p:nvPr/>
        </p:nvSpPr>
        <p:spPr>
          <a:xfrm>
            <a:off x="838198" y="4465064"/>
            <a:ext cx="4333877" cy="2170906"/>
          </a:xfrm>
          <a:prstGeom prst="rect">
            <a:avLst/>
          </a:prstGeom>
          <a:solidFill>
            <a:srgbClr val="9393BB"/>
          </a:solidFill>
          <a:ln w="5715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rgbClr val="13131F"/>
                </a:solidFill>
                <a:latin typeface="Abadi" panose="020B0604020104020204" pitchFamily="34" charset="0"/>
              </a:rPr>
              <a:t>Large works are italicized.</a:t>
            </a:r>
            <a:endParaRPr lang="en-CA" sz="4800" dirty="0">
              <a:solidFill>
                <a:srgbClr val="13131F"/>
              </a:solidFill>
              <a:latin typeface="Abadi" panose="020B0604020104020204" pitchFamily="34" charset="0"/>
            </a:endParaRPr>
          </a:p>
        </p:txBody>
      </p:sp>
      <p:sp>
        <p:nvSpPr>
          <p:cNvPr id="25" name="Rectangle 24">
            <a:extLst>
              <a:ext uri="{FF2B5EF4-FFF2-40B4-BE49-F238E27FC236}">
                <a16:creationId xmlns:a16="http://schemas.microsoft.com/office/drawing/2014/main" id="{B9BDC2EC-63A0-F8EA-1732-75DDDAD43BC0}"/>
              </a:ext>
            </a:extLst>
          </p:cNvPr>
          <p:cNvSpPr/>
          <p:nvPr/>
        </p:nvSpPr>
        <p:spPr>
          <a:xfrm>
            <a:off x="7019921" y="4465064"/>
            <a:ext cx="4333877" cy="2170906"/>
          </a:xfrm>
          <a:prstGeom prst="rect">
            <a:avLst/>
          </a:prstGeom>
          <a:solidFill>
            <a:srgbClr val="9393BB"/>
          </a:solidFill>
          <a:ln w="5715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rgbClr val="13131F"/>
                </a:solidFill>
                <a:latin typeface="Abadi" panose="020B0604020104020204" pitchFamily="34" charset="0"/>
              </a:rPr>
              <a:t>Small works go in quotes.</a:t>
            </a:r>
            <a:endParaRPr lang="en-CA" sz="4800" dirty="0">
              <a:solidFill>
                <a:srgbClr val="13131F"/>
              </a:solidFill>
              <a:latin typeface="Abadi" panose="020B0604020104020204" pitchFamily="34" charset="0"/>
            </a:endParaRPr>
          </a:p>
        </p:txBody>
      </p:sp>
      <p:pic>
        <p:nvPicPr>
          <p:cNvPr id="28" name="Picture 2" descr="See the source image">
            <a:extLst>
              <a:ext uri="{FF2B5EF4-FFF2-40B4-BE49-F238E27FC236}">
                <a16:creationId xmlns:a16="http://schemas.microsoft.com/office/drawing/2014/main" id="{AE7AB4C0-0BA0-B2FC-1908-CBC9D93619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35108">
            <a:off x="7854768" y="1117302"/>
            <a:ext cx="3903472" cy="2674544"/>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9F87283F-E2AD-556B-82CF-30BC3C6E6F6F}"/>
              </a:ext>
            </a:extLst>
          </p:cNvPr>
          <p:cNvSpPr/>
          <p:nvPr/>
        </p:nvSpPr>
        <p:spPr>
          <a:xfrm rot="19860138">
            <a:off x="207560" y="1977393"/>
            <a:ext cx="3902631" cy="1188883"/>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i="1" dirty="0">
                <a:solidFill>
                  <a:srgbClr val="C00000"/>
                </a:solidFill>
                <a:latin typeface="Futura"/>
              </a:rPr>
              <a:t>Chapters</a:t>
            </a:r>
            <a:endParaRPr lang="en-CA" sz="6000" b="1" i="1" dirty="0">
              <a:solidFill>
                <a:srgbClr val="C00000"/>
              </a:solidFill>
              <a:latin typeface="Futura"/>
            </a:endParaRPr>
          </a:p>
        </p:txBody>
      </p:sp>
      <p:pic>
        <p:nvPicPr>
          <p:cNvPr id="31" name="Picture 4" descr="See the source image">
            <a:extLst>
              <a:ext uri="{FF2B5EF4-FFF2-40B4-BE49-F238E27FC236}">
                <a16:creationId xmlns:a16="http://schemas.microsoft.com/office/drawing/2014/main" id="{F6479C6B-9131-0089-546B-3575048CF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825124">
            <a:off x="5989736" y="1433301"/>
            <a:ext cx="4058004" cy="29242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See the source image">
            <a:extLst>
              <a:ext uri="{FF2B5EF4-FFF2-40B4-BE49-F238E27FC236}">
                <a16:creationId xmlns:a16="http://schemas.microsoft.com/office/drawing/2014/main" id="{19D8A293-008C-5E5C-0D6B-718585524F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292600">
            <a:off x="8283237" y="626333"/>
            <a:ext cx="4465944" cy="2510972"/>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675CA06C-5358-8291-FFCF-8CF50B266A93}"/>
              </a:ext>
            </a:extLst>
          </p:cNvPr>
          <p:cNvSpPr/>
          <p:nvPr/>
        </p:nvSpPr>
        <p:spPr>
          <a:xfrm rot="350015">
            <a:off x="7855188" y="3415653"/>
            <a:ext cx="3902631" cy="1188883"/>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i="1" dirty="0">
                <a:solidFill>
                  <a:srgbClr val="00B050"/>
                </a:solidFill>
                <a:latin typeface="Futura"/>
              </a:rPr>
              <a:t>Italics!</a:t>
            </a:r>
            <a:endParaRPr lang="en-CA" sz="6000" b="1" i="1" dirty="0">
              <a:solidFill>
                <a:srgbClr val="00B050"/>
              </a:solidFill>
              <a:latin typeface="Futura"/>
            </a:endParaRPr>
          </a:p>
        </p:txBody>
      </p:sp>
      <p:sp>
        <p:nvSpPr>
          <p:cNvPr id="34" name="Rectangle 33">
            <a:extLst>
              <a:ext uri="{FF2B5EF4-FFF2-40B4-BE49-F238E27FC236}">
                <a16:creationId xmlns:a16="http://schemas.microsoft.com/office/drawing/2014/main" id="{C2412041-0A0E-052F-4B9F-B421CF87D2EC}"/>
              </a:ext>
            </a:extLst>
          </p:cNvPr>
          <p:cNvSpPr/>
          <p:nvPr/>
        </p:nvSpPr>
        <p:spPr>
          <a:xfrm rot="19945830">
            <a:off x="384749" y="2071652"/>
            <a:ext cx="3902631" cy="1188883"/>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i="1" dirty="0">
                <a:solidFill>
                  <a:srgbClr val="C00000"/>
                </a:solidFill>
                <a:latin typeface="Futura"/>
              </a:rPr>
              <a:t>Articles</a:t>
            </a:r>
            <a:endParaRPr lang="en-CA" sz="6000" b="1" i="1" dirty="0">
              <a:solidFill>
                <a:srgbClr val="C00000"/>
              </a:solidFill>
              <a:latin typeface="Futura"/>
            </a:endParaRPr>
          </a:p>
        </p:txBody>
      </p:sp>
      <p:grpSp>
        <p:nvGrpSpPr>
          <p:cNvPr id="7" name="Group 6">
            <a:extLst>
              <a:ext uri="{FF2B5EF4-FFF2-40B4-BE49-F238E27FC236}">
                <a16:creationId xmlns:a16="http://schemas.microsoft.com/office/drawing/2014/main" id="{67827ED4-BD7F-A158-D6D3-8761D72E0E23}"/>
              </a:ext>
            </a:extLst>
          </p:cNvPr>
          <p:cNvGrpSpPr/>
          <p:nvPr/>
        </p:nvGrpSpPr>
        <p:grpSpPr>
          <a:xfrm>
            <a:off x="2373656" y="2632172"/>
            <a:ext cx="2466000" cy="2466416"/>
            <a:chOff x="3127110" y="2831451"/>
            <a:chExt cx="2466000" cy="2466416"/>
          </a:xfrm>
        </p:grpSpPr>
        <p:sp>
          <p:nvSpPr>
            <p:cNvPr id="6" name="Oval 5">
              <a:extLst>
                <a:ext uri="{FF2B5EF4-FFF2-40B4-BE49-F238E27FC236}">
                  <a16:creationId xmlns:a16="http://schemas.microsoft.com/office/drawing/2014/main" id="{B3484A12-94C7-268F-F220-C150D8843A82}"/>
                </a:ext>
              </a:extLst>
            </p:cNvPr>
            <p:cNvSpPr/>
            <p:nvPr/>
          </p:nvSpPr>
          <p:spPr>
            <a:xfrm>
              <a:off x="3127110" y="2831451"/>
              <a:ext cx="2466000" cy="2466416"/>
            </a:xfrm>
            <a:prstGeom prst="ellipse">
              <a:avLst/>
            </a:prstGeom>
            <a:solidFill>
              <a:srgbClr val="F3F3F7"/>
            </a:solidFill>
            <a:ln w="28575">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0" name="Graphic 29" descr="Quotes with solid fill">
              <a:extLst>
                <a:ext uri="{FF2B5EF4-FFF2-40B4-BE49-F238E27FC236}">
                  <a16:creationId xmlns:a16="http://schemas.microsoft.com/office/drawing/2014/main" id="{E5F9094D-05E8-B7F4-4528-93E7447EC3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rot="1176765">
              <a:off x="3385617" y="3090296"/>
              <a:ext cx="1966696" cy="1966696"/>
            </a:xfrm>
            <a:prstGeom prst="rect">
              <a:avLst/>
            </a:prstGeom>
          </p:spPr>
        </p:pic>
      </p:grpSp>
    </p:spTree>
    <p:extLst>
      <p:ext uri="{BB962C8B-B14F-4D97-AF65-F5344CB8AC3E}">
        <p14:creationId xmlns:p14="http://schemas.microsoft.com/office/powerpoint/2010/main" val="163769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2" fill="hold" grpId="0" nodeType="withEffect">
                                  <p:stCondLst>
                                    <p:cond delay="0"/>
                                  </p:stCondLst>
                                  <p:childTnLst>
                                    <p:anim calcmode="lin" valueType="num">
                                      <p:cBhvr additive="base">
                                        <p:cTn id="6" dur="500"/>
                                        <p:tgtEl>
                                          <p:spTgt spid="27"/>
                                        </p:tgtEl>
                                        <p:attrNameLst>
                                          <p:attrName>ppt_x</p:attrName>
                                        </p:attrNameLst>
                                      </p:cBhvr>
                                      <p:tavLst>
                                        <p:tav tm="0">
                                          <p:val>
                                            <p:strVal val="ppt_x"/>
                                          </p:val>
                                        </p:tav>
                                        <p:tav tm="100000">
                                          <p:val>
                                            <p:strVal val="1+ppt_w/2"/>
                                          </p:val>
                                        </p:tav>
                                      </p:tavLst>
                                    </p:anim>
                                    <p:anim calcmode="lin" valueType="num">
                                      <p:cBhvr additive="base">
                                        <p:cTn id="7" dur="500"/>
                                        <p:tgtEl>
                                          <p:spTgt spid="27"/>
                                        </p:tgtEl>
                                        <p:attrNameLst>
                                          <p:attrName>ppt_y</p:attrName>
                                        </p:attrNameLst>
                                      </p:cBhvr>
                                      <p:tavLst>
                                        <p:tav tm="0">
                                          <p:val>
                                            <p:strVal val="ppt_y"/>
                                          </p:val>
                                        </p:tav>
                                        <p:tav tm="100000">
                                          <p:val>
                                            <p:strVal val="ppt_y"/>
                                          </p:val>
                                        </p:tav>
                                      </p:tavLst>
                                    </p:anim>
                                    <p:set>
                                      <p:cBhvr>
                                        <p:cTn id="8" dur="1" fill="hold">
                                          <p:stCondLst>
                                            <p:cond delay="499"/>
                                          </p:stCondLst>
                                        </p:cTn>
                                        <p:tgtEl>
                                          <p:spTgt spid="27"/>
                                        </p:tgtEl>
                                        <p:attrNameLst>
                                          <p:attrName>style.visibility</p:attrName>
                                        </p:attrNameLst>
                                      </p:cBhvr>
                                      <p:to>
                                        <p:strVal val="hidden"/>
                                      </p:to>
                                    </p:set>
                                  </p:childTnLst>
                                </p:cTn>
                              </p:par>
                              <p:par>
                                <p:cTn id="9" presetID="2" presetClass="exit" presetSubtype="8" fill="hold" grpId="0" nodeType="withEffect">
                                  <p:stCondLst>
                                    <p:cond delay="0"/>
                                  </p:stCondLst>
                                  <p:childTnLst>
                                    <p:anim calcmode="lin" valueType="num">
                                      <p:cBhvr additive="base">
                                        <p:cTn id="10" dur="500"/>
                                        <p:tgtEl>
                                          <p:spTgt spid="26"/>
                                        </p:tgtEl>
                                        <p:attrNameLst>
                                          <p:attrName>ppt_x</p:attrName>
                                        </p:attrNameLst>
                                      </p:cBhvr>
                                      <p:tavLst>
                                        <p:tav tm="0">
                                          <p:val>
                                            <p:strVal val="ppt_x"/>
                                          </p:val>
                                        </p:tav>
                                        <p:tav tm="100000">
                                          <p:val>
                                            <p:strVal val="0-ppt_w/2"/>
                                          </p:val>
                                        </p:tav>
                                      </p:tavLst>
                                    </p:anim>
                                    <p:anim calcmode="lin" valueType="num">
                                      <p:cBhvr additive="base">
                                        <p:cTn id="11" dur="500"/>
                                        <p:tgtEl>
                                          <p:spTgt spid="26"/>
                                        </p:tgtEl>
                                        <p:attrNameLst>
                                          <p:attrName>ppt_y</p:attrName>
                                        </p:attrNameLst>
                                      </p:cBhvr>
                                      <p:tavLst>
                                        <p:tav tm="0">
                                          <p:val>
                                            <p:strVal val="ppt_y"/>
                                          </p:val>
                                        </p:tav>
                                        <p:tav tm="100000">
                                          <p:val>
                                            <p:strVal val="ppt_y"/>
                                          </p:val>
                                        </p:tav>
                                      </p:tavLst>
                                    </p:anim>
                                    <p:set>
                                      <p:cBhvr>
                                        <p:cTn id="12" dur="1" fill="hold">
                                          <p:stCondLst>
                                            <p:cond delay="499"/>
                                          </p:stCondLst>
                                        </p:cTn>
                                        <p:tgtEl>
                                          <p:spTgt spid="26"/>
                                        </p:tgtEl>
                                        <p:attrNameLst>
                                          <p:attrName>style.visibility</p:attrName>
                                        </p:attrNameLst>
                                      </p:cBhvr>
                                      <p:to>
                                        <p:strVal val="hidden"/>
                                      </p:to>
                                    </p:set>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1000" fill="hold"/>
                                        <p:tgtEl>
                                          <p:spTgt spid="3"/>
                                        </p:tgtEl>
                                        <p:attrNameLst>
                                          <p:attrName>ppt_x</p:attrName>
                                        </p:attrNameLst>
                                      </p:cBhvr>
                                      <p:tavLst>
                                        <p:tav tm="0">
                                          <p:val>
                                            <p:strVal val="#ppt_x"/>
                                          </p:val>
                                        </p:tav>
                                        <p:tav tm="100000">
                                          <p:val>
                                            <p:strVal val="#ppt_x"/>
                                          </p:val>
                                        </p:tav>
                                      </p:tavLst>
                                    </p:anim>
                                    <p:anim calcmode="lin" valueType="num">
                                      <p:cBhvr additive="base">
                                        <p:cTn id="17"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fill="hold"/>
                                        <p:tgtEl>
                                          <p:spTgt spid="25"/>
                                        </p:tgtEl>
                                        <p:attrNameLst>
                                          <p:attrName>ppt_x</p:attrName>
                                        </p:attrNameLst>
                                      </p:cBhvr>
                                      <p:tavLst>
                                        <p:tav tm="0">
                                          <p:val>
                                            <p:strVal val="#ppt_x"/>
                                          </p:val>
                                        </p:tav>
                                        <p:tav tm="100000">
                                          <p:val>
                                            <p:strVal val="#ppt_x"/>
                                          </p:val>
                                        </p:tav>
                                      </p:tavLst>
                                    </p:anim>
                                    <p:anim calcmode="lin" valueType="num">
                                      <p:cBhvr additive="base">
                                        <p:cTn id="23" dur="500" fill="hold"/>
                                        <p:tgtEl>
                                          <p:spTgt spid="25"/>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500" fill="hold"/>
                                        <p:tgtEl>
                                          <p:spTgt spid="24"/>
                                        </p:tgtEl>
                                        <p:attrNameLst>
                                          <p:attrName>ppt_x</p:attrName>
                                        </p:attrNameLst>
                                      </p:cBhvr>
                                      <p:tavLst>
                                        <p:tav tm="0">
                                          <p:val>
                                            <p:strVal val="#ppt_x"/>
                                          </p:val>
                                        </p:tav>
                                        <p:tav tm="100000">
                                          <p:val>
                                            <p:strVal val="#ppt_x"/>
                                          </p:val>
                                        </p:tav>
                                      </p:tavLst>
                                    </p:anim>
                                    <p:anim calcmode="lin" valueType="num">
                                      <p:cBhvr additive="base">
                                        <p:cTn id="27" dur="500" fill="hold"/>
                                        <p:tgtEl>
                                          <p:spTgt spid="24"/>
                                        </p:tgtEl>
                                        <p:attrNameLst>
                                          <p:attrName>ppt_y</p:attrName>
                                        </p:attrNameLst>
                                      </p:cBhvr>
                                      <p:tavLst>
                                        <p:tav tm="0">
                                          <p:val>
                                            <p:strVal val="1+#ppt_h/2"/>
                                          </p:val>
                                        </p:tav>
                                        <p:tav tm="100000">
                                          <p:val>
                                            <p:strVal val="#ppt_y"/>
                                          </p:val>
                                        </p:tav>
                                      </p:tavLst>
                                    </p:anim>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24">
                                            <p:txEl>
                                              <p:pRg st="0" end="0"/>
                                            </p:txEl>
                                          </p:spTgt>
                                        </p:tgtEl>
                                        <p:attrNameLst>
                                          <p:attrName>style.visibility</p:attrName>
                                        </p:attrNameLst>
                                      </p:cBhvr>
                                      <p:to>
                                        <p:strVal val="visible"/>
                                      </p:to>
                                    </p:set>
                                    <p:animEffect transition="in" filter="fade">
                                      <p:cBhvr>
                                        <p:cTn id="31" dur="500"/>
                                        <p:tgtEl>
                                          <p:spTgt spid="24">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5">
                                            <p:txEl>
                                              <p:pRg st="0" end="0"/>
                                            </p:txEl>
                                          </p:spTgt>
                                        </p:tgtEl>
                                        <p:attrNameLst>
                                          <p:attrName>style.visibility</p:attrName>
                                        </p:attrNameLst>
                                      </p:cBhvr>
                                      <p:to>
                                        <p:strVal val="visible"/>
                                      </p:to>
                                    </p:set>
                                    <p:animEffect transition="in" filter="fade">
                                      <p:cBhvr>
                                        <p:cTn id="36" dur="500"/>
                                        <p:tgtEl>
                                          <p:spTgt spid="25">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additive="base">
                                        <p:cTn id="41" dur="500" fill="hold"/>
                                        <p:tgtEl>
                                          <p:spTgt spid="28"/>
                                        </p:tgtEl>
                                        <p:attrNameLst>
                                          <p:attrName>ppt_x</p:attrName>
                                        </p:attrNameLst>
                                      </p:cBhvr>
                                      <p:tavLst>
                                        <p:tav tm="0">
                                          <p:val>
                                            <p:strVal val="1+#ppt_w/2"/>
                                          </p:val>
                                        </p:tav>
                                        <p:tav tm="100000">
                                          <p:val>
                                            <p:strVal val="#ppt_x"/>
                                          </p:val>
                                        </p:tav>
                                      </p:tavLst>
                                    </p:anim>
                                    <p:anim calcmode="lin" valueType="num">
                                      <p:cBhvr additive="base">
                                        <p:cTn id="42" dur="500" fill="hold"/>
                                        <p:tgtEl>
                                          <p:spTgt spid="28"/>
                                        </p:tgtEl>
                                        <p:attrNameLst>
                                          <p:attrName>ppt_y</p:attrName>
                                        </p:attrNameLst>
                                      </p:cBhvr>
                                      <p:tavLst>
                                        <p:tav tm="0">
                                          <p:val>
                                            <p:strVal val="#ppt_y"/>
                                          </p:val>
                                        </p:tav>
                                        <p:tav tm="100000">
                                          <p:val>
                                            <p:strVal val="#ppt_y"/>
                                          </p:val>
                                        </p:tav>
                                      </p:tavLst>
                                    </p:anim>
                                  </p:childTnLst>
                                </p:cTn>
                              </p:par>
                            </p:childTnLst>
                          </p:cTn>
                        </p:par>
                        <p:par>
                          <p:cTn id="43" fill="hold">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wipe(left)">
                                      <p:cBhvr>
                                        <p:cTn id="46" dur="500"/>
                                        <p:tgtEl>
                                          <p:spTgt spid="3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wipe(left)">
                                      <p:cBhvr>
                                        <p:cTn id="51" dur="500"/>
                                        <p:tgtEl>
                                          <p:spTgt spid="29"/>
                                        </p:tgtEl>
                                      </p:cBhvr>
                                    </p:animEffect>
                                  </p:childTnLst>
                                </p:cTn>
                              </p:par>
                            </p:childTnLst>
                          </p:cTn>
                        </p:par>
                        <p:par>
                          <p:cTn id="52" fill="hold">
                            <p:stCondLst>
                              <p:cond delay="500"/>
                            </p:stCondLst>
                            <p:childTnLst>
                              <p:par>
                                <p:cTn id="53" presetID="53" presetClass="entr" presetSubtype="16" fill="hold" nodeType="afterEffect">
                                  <p:stCondLst>
                                    <p:cond delay="0"/>
                                  </p:stCondLst>
                                  <p:childTnLst>
                                    <p:set>
                                      <p:cBhvr>
                                        <p:cTn id="54" dur="1" fill="hold">
                                          <p:stCondLst>
                                            <p:cond delay="0"/>
                                          </p:stCondLst>
                                        </p:cTn>
                                        <p:tgtEl>
                                          <p:spTgt spid="7"/>
                                        </p:tgtEl>
                                        <p:attrNameLst>
                                          <p:attrName>style.visibility</p:attrName>
                                        </p:attrNameLst>
                                      </p:cBhvr>
                                      <p:to>
                                        <p:strVal val="visible"/>
                                      </p:to>
                                    </p:set>
                                    <p:anim calcmode="lin" valueType="num">
                                      <p:cBhvr>
                                        <p:cTn id="55" dur="500" fill="hold"/>
                                        <p:tgtEl>
                                          <p:spTgt spid="7"/>
                                        </p:tgtEl>
                                        <p:attrNameLst>
                                          <p:attrName>ppt_w</p:attrName>
                                        </p:attrNameLst>
                                      </p:cBhvr>
                                      <p:tavLst>
                                        <p:tav tm="0">
                                          <p:val>
                                            <p:fltVal val="0"/>
                                          </p:val>
                                        </p:tav>
                                        <p:tav tm="100000">
                                          <p:val>
                                            <p:strVal val="#ppt_w"/>
                                          </p:val>
                                        </p:tav>
                                      </p:tavLst>
                                    </p:anim>
                                    <p:anim calcmode="lin" valueType="num">
                                      <p:cBhvr>
                                        <p:cTn id="56" dur="500" fill="hold"/>
                                        <p:tgtEl>
                                          <p:spTgt spid="7"/>
                                        </p:tgtEl>
                                        <p:attrNameLst>
                                          <p:attrName>ppt_h</p:attrName>
                                        </p:attrNameLst>
                                      </p:cBhvr>
                                      <p:tavLst>
                                        <p:tav tm="0">
                                          <p:val>
                                            <p:fltVal val="0"/>
                                          </p:val>
                                        </p:tav>
                                        <p:tav tm="100000">
                                          <p:val>
                                            <p:strVal val="#ppt_h"/>
                                          </p:val>
                                        </p:tav>
                                      </p:tavLst>
                                    </p:anim>
                                    <p:animEffect transition="in" filter="fade">
                                      <p:cBhvr>
                                        <p:cTn id="57" dur="500"/>
                                        <p:tgtEl>
                                          <p:spTgt spid="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29"/>
                                        </p:tgtEl>
                                      </p:cBhvr>
                                    </p:animEffect>
                                    <p:set>
                                      <p:cBhvr>
                                        <p:cTn id="62" dur="1" fill="hold">
                                          <p:stCondLst>
                                            <p:cond delay="499"/>
                                          </p:stCondLst>
                                        </p:cTn>
                                        <p:tgtEl>
                                          <p:spTgt spid="29"/>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7"/>
                                        </p:tgtEl>
                                      </p:cBhvr>
                                    </p:animEffect>
                                    <p:set>
                                      <p:cBhvr>
                                        <p:cTn id="65" dur="1" fill="hold">
                                          <p:stCondLst>
                                            <p:cond delay="499"/>
                                          </p:stCondLst>
                                        </p:cTn>
                                        <p:tgtEl>
                                          <p:spTgt spid="7"/>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28"/>
                                        </p:tgtEl>
                                      </p:cBhvr>
                                    </p:animEffect>
                                    <p:set>
                                      <p:cBhvr>
                                        <p:cTn id="68" dur="1" fill="hold">
                                          <p:stCondLst>
                                            <p:cond delay="499"/>
                                          </p:stCondLst>
                                        </p:cTn>
                                        <p:tgtEl>
                                          <p:spTgt spid="28"/>
                                        </p:tgtEl>
                                        <p:attrNameLst>
                                          <p:attrName>style.visibility</p:attrName>
                                        </p:attrNameLst>
                                      </p:cBhvr>
                                      <p:to>
                                        <p:strVal val="hidden"/>
                                      </p:to>
                                    </p:set>
                                  </p:childTnLst>
                                </p:cTn>
                              </p:par>
                              <p:par>
                                <p:cTn id="69" presetID="10" presetClass="exit" presetSubtype="0" fill="hold" grpId="1" nodeType="withEffect">
                                  <p:stCondLst>
                                    <p:cond delay="0"/>
                                  </p:stCondLst>
                                  <p:childTnLst>
                                    <p:animEffect transition="out" filter="fade">
                                      <p:cBhvr>
                                        <p:cTn id="70" dur="500"/>
                                        <p:tgtEl>
                                          <p:spTgt spid="33"/>
                                        </p:tgtEl>
                                      </p:cBhvr>
                                    </p:animEffect>
                                    <p:set>
                                      <p:cBhvr>
                                        <p:cTn id="71" dur="1" fill="hold">
                                          <p:stCondLst>
                                            <p:cond delay="499"/>
                                          </p:stCondLst>
                                        </p:cTn>
                                        <p:tgtEl>
                                          <p:spTgt spid="33"/>
                                        </p:tgtEl>
                                        <p:attrNameLst>
                                          <p:attrName>style.visibility</p:attrName>
                                        </p:attrNameLst>
                                      </p:cBhvr>
                                      <p:to>
                                        <p:strVal val="hidden"/>
                                      </p:to>
                                    </p:set>
                                  </p:childTnLst>
                                </p:cTn>
                              </p:par>
                            </p:childTnLst>
                          </p:cTn>
                        </p:par>
                        <p:par>
                          <p:cTn id="72" fill="hold">
                            <p:stCondLst>
                              <p:cond delay="500"/>
                            </p:stCondLst>
                            <p:childTnLst>
                              <p:par>
                                <p:cTn id="73" presetID="2" presetClass="entr" presetSubtype="1" fill="hold" nodeType="afterEffect">
                                  <p:stCondLst>
                                    <p:cond delay="0"/>
                                  </p:stCondLst>
                                  <p:childTnLst>
                                    <p:set>
                                      <p:cBhvr>
                                        <p:cTn id="74" dur="1" fill="hold">
                                          <p:stCondLst>
                                            <p:cond delay="0"/>
                                          </p:stCondLst>
                                        </p:cTn>
                                        <p:tgtEl>
                                          <p:spTgt spid="31"/>
                                        </p:tgtEl>
                                        <p:attrNameLst>
                                          <p:attrName>style.visibility</p:attrName>
                                        </p:attrNameLst>
                                      </p:cBhvr>
                                      <p:to>
                                        <p:strVal val="visible"/>
                                      </p:to>
                                    </p:set>
                                    <p:anim calcmode="lin" valueType="num">
                                      <p:cBhvr additive="base">
                                        <p:cTn id="75" dur="500" fill="hold"/>
                                        <p:tgtEl>
                                          <p:spTgt spid="31"/>
                                        </p:tgtEl>
                                        <p:attrNameLst>
                                          <p:attrName>ppt_x</p:attrName>
                                        </p:attrNameLst>
                                      </p:cBhvr>
                                      <p:tavLst>
                                        <p:tav tm="0">
                                          <p:val>
                                            <p:strVal val="#ppt_x"/>
                                          </p:val>
                                        </p:tav>
                                        <p:tav tm="100000">
                                          <p:val>
                                            <p:strVal val="#ppt_x"/>
                                          </p:val>
                                        </p:tav>
                                      </p:tavLst>
                                    </p:anim>
                                    <p:anim calcmode="lin" valueType="num">
                                      <p:cBhvr additive="base">
                                        <p:cTn id="76" dur="500" fill="hold"/>
                                        <p:tgtEl>
                                          <p:spTgt spid="31"/>
                                        </p:tgtEl>
                                        <p:attrNameLst>
                                          <p:attrName>ppt_y</p:attrName>
                                        </p:attrNameLst>
                                      </p:cBhvr>
                                      <p:tavLst>
                                        <p:tav tm="0">
                                          <p:val>
                                            <p:strVal val="0-#ppt_h/2"/>
                                          </p:val>
                                        </p:tav>
                                        <p:tav tm="100000">
                                          <p:val>
                                            <p:strVal val="#ppt_y"/>
                                          </p:val>
                                        </p:tav>
                                      </p:tavLst>
                                    </p:anim>
                                  </p:childTnLst>
                                </p:cTn>
                              </p:par>
                            </p:childTnLst>
                          </p:cTn>
                        </p:par>
                        <p:par>
                          <p:cTn id="77" fill="hold">
                            <p:stCondLst>
                              <p:cond delay="1000"/>
                            </p:stCondLst>
                            <p:childTnLst>
                              <p:par>
                                <p:cTn id="78" presetID="2" presetClass="entr" presetSubtype="3" fill="hold" nodeType="afterEffect">
                                  <p:stCondLst>
                                    <p:cond delay="0"/>
                                  </p:stCondLst>
                                  <p:childTnLst>
                                    <p:set>
                                      <p:cBhvr>
                                        <p:cTn id="79" dur="1" fill="hold">
                                          <p:stCondLst>
                                            <p:cond delay="0"/>
                                          </p:stCondLst>
                                        </p:cTn>
                                        <p:tgtEl>
                                          <p:spTgt spid="32"/>
                                        </p:tgtEl>
                                        <p:attrNameLst>
                                          <p:attrName>style.visibility</p:attrName>
                                        </p:attrNameLst>
                                      </p:cBhvr>
                                      <p:to>
                                        <p:strVal val="visible"/>
                                      </p:to>
                                    </p:set>
                                    <p:anim calcmode="lin" valueType="num">
                                      <p:cBhvr additive="base">
                                        <p:cTn id="80" dur="500" fill="hold"/>
                                        <p:tgtEl>
                                          <p:spTgt spid="32"/>
                                        </p:tgtEl>
                                        <p:attrNameLst>
                                          <p:attrName>ppt_x</p:attrName>
                                        </p:attrNameLst>
                                      </p:cBhvr>
                                      <p:tavLst>
                                        <p:tav tm="0">
                                          <p:val>
                                            <p:strVal val="1+#ppt_w/2"/>
                                          </p:val>
                                        </p:tav>
                                        <p:tav tm="100000">
                                          <p:val>
                                            <p:strVal val="#ppt_x"/>
                                          </p:val>
                                        </p:tav>
                                      </p:tavLst>
                                    </p:anim>
                                    <p:anim calcmode="lin" valueType="num">
                                      <p:cBhvr additive="base">
                                        <p:cTn id="81" dur="500" fill="hold"/>
                                        <p:tgtEl>
                                          <p:spTgt spid="32"/>
                                        </p:tgtEl>
                                        <p:attrNameLst>
                                          <p:attrName>ppt_y</p:attrName>
                                        </p:attrNameLst>
                                      </p:cBhvr>
                                      <p:tavLst>
                                        <p:tav tm="0">
                                          <p:val>
                                            <p:strVal val="0-#ppt_h/2"/>
                                          </p:val>
                                        </p:tav>
                                        <p:tav tm="100000">
                                          <p:val>
                                            <p:strVal val="#ppt_y"/>
                                          </p:val>
                                        </p:tav>
                                      </p:tavLst>
                                    </p:anim>
                                  </p:childTnLst>
                                </p:cTn>
                              </p:par>
                            </p:childTnLst>
                          </p:cTn>
                        </p:par>
                        <p:par>
                          <p:cTn id="82" fill="hold">
                            <p:stCondLst>
                              <p:cond delay="1500"/>
                            </p:stCondLst>
                            <p:childTnLst>
                              <p:par>
                                <p:cTn id="83" presetID="22" presetClass="entr" presetSubtype="8" fill="hold" grpId="2" nodeType="after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wipe(left)">
                                      <p:cBhvr>
                                        <p:cTn id="85" dur="500"/>
                                        <p:tgtEl>
                                          <p:spTgt spid="33"/>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34"/>
                                        </p:tgtEl>
                                        <p:attrNameLst>
                                          <p:attrName>style.visibility</p:attrName>
                                        </p:attrNameLst>
                                      </p:cBhvr>
                                      <p:to>
                                        <p:strVal val="visible"/>
                                      </p:to>
                                    </p:set>
                                    <p:animEffect transition="in" filter="wipe(left)">
                                      <p:cBhvr>
                                        <p:cTn id="90" dur="500"/>
                                        <p:tgtEl>
                                          <p:spTgt spid="34"/>
                                        </p:tgtEl>
                                      </p:cBhvr>
                                    </p:animEffect>
                                  </p:childTnLst>
                                </p:cTn>
                              </p:par>
                            </p:childTnLst>
                          </p:cTn>
                        </p:par>
                        <p:par>
                          <p:cTn id="91" fill="hold">
                            <p:stCondLst>
                              <p:cond delay="500"/>
                            </p:stCondLst>
                            <p:childTnLst>
                              <p:par>
                                <p:cTn id="92" presetID="53" presetClass="entr" presetSubtype="16" fill="hold" nodeType="afterEffect">
                                  <p:stCondLst>
                                    <p:cond delay="0"/>
                                  </p:stCondLst>
                                  <p:childTnLst>
                                    <p:set>
                                      <p:cBhvr>
                                        <p:cTn id="93" dur="1" fill="hold">
                                          <p:stCondLst>
                                            <p:cond delay="0"/>
                                          </p:stCondLst>
                                        </p:cTn>
                                        <p:tgtEl>
                                          <p:spTgt spid="7"/>
                                        </p:tgtEl>
                                        <p:attrNameLst>
                                          <p:attrName>style.visibility</p:attrName>
                                        </p:attrNameLst>
                                      </p:cBhvr>
                                      <p:to>
                                        <p:strVal val="visible"/>
                                      </p:to>
                                    </p:set>
                                    <p:anim calcmode="lin" valueType="num">
                                      <p:cBhvr>
                                        <p:cTn id="94" dur="500" fill="hold"/>
                                        <p:tgtEl>
                                          <p:spTgt spid="7"/>
                                        </p:tgtEl>
                                        <p:attrNameLst>
                                          <p:attrName>ppt_w</p:attrName>
                                        </p:attrNameLst>
                                      </p:cBhvr>
                                      <p:tavLst>
                                        <p:tav tm="0">
                                          <p:val>
                                            <p:fltVal val="0"/>
                                          </p:val>
                                        </p:tav>
                                        <p:tav tm="100000">
                                          <p:val>
                                            <p:strVal val="#ppt_w"/>
                                          </p:val>
                                        </p:tav>
                                      </p:tavLst>
                                    </p:anim>
                                    <p:anim calcmode="lin" valueType="num">
                                      <p:cBhvr>
                                        <p:cTn id="95" dur="500" fill="hold"/>
                                        <p:tgtEl>
                                          <p:spTgt spid="7"/>
                                        </p:tgtEl>
                                        <p:attrNameLst>
                                          <p:attrName>ppt_h</p:attrName>
                                        </p:attrNameLst>
                                      </p:cBhvr>
                                      <p:tavLst>
                                        <p:tav tm="0">
                                          <p:val>
                                            <p:fltVal val="0"/>
                                          </p:val>
                                        </p:tav>
                                        <p:tav tm="100000">
                                          <p:val>
                                            <p:strVal val="#ppt_h"/>
                                          </p:val>
                                        </p:tav>
                                      </p:tavLst>
                                    </p:anim>
                                    <p:animEffect transition="in" filter="fade">
                                      <p:cBhvr>
                                        <p:cTn id="96" dur="500"/>
                                        <p:tgtEl>
                                          <p:spTgt spid="7"/>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xit" presetSubtype="0" fill="hold" grpId="1" nodeType="clickEffect">
                                  <p:stCondLst>
                                    <p:cond delay="0"/>
                                  </p:stCondLst>
                                  <p:childTnLst>
                                    <p:animEffect transition="out" filter="fade">
                                      <p:cBhvr>
                                        <p:cTn id="100" dur="500"/>
                                        <p:tgtEl>
                                          <p:spTgt spid="34"/>
                                        </p:tgtEl>
                                      </p:cBhvr>
                                    </p:animEffect>
                                    <p:set>
                                      <p:cBhvr>
                                        <p:cTn id="101" dur="1" fill="hold">
                                          <p:stCondLst>
                                            <p:cond delay="499"/>
                                          </p:stCondLst>
                                        </p:cTn>
                                        <p:tgtEl>
                                          <p:spTgt spid="34"/>
                                        </p:tgtEl>
                                        <p:attrNameLst>
                                          <p:attrName>style.visibility</p:attrName>
                                        </p:attrNameLst>
                                      </p:cBhvr>
                                      <p:to>
                                        <p:strVal val="hidden"/>
                                      </p:to>
                                    </p:set>
                                  </p:childTnLst>
                                </p:cTn>
                              </p:par>
                              <p:par>
                                <p:cTn id="102" presetID="10" presetClass="exit" presetSubtype="0" fill="hold" grpId="3" nodeType="withEffect">
                                  <p:stCondLst>
                                    <p:cond delay="0"/>
                                  </p:stCondLst>
                                  <p:childTnLst>
                                    <p:animEffect transition="out" filter="fade">
                                      <p:cBhvr>
                                        <p:cTn id="103" dur="500"/>
                                        <p:tgtEl>
                                          <p:spTgt spid="33"/>
                                        </p:tgtEl>
                                      </p:cBhvr>
                                    </p:animEffect>
                                    <p:set>
                                      <p:cBhvr>
                                        <p:cTn id="104" dur="1" fill="hold">
                                          <p:stCondLst>
                                            <p:cond delay="499"/>
                                          </p:stCondLst>
                                        </p:cTn>
                                        <p:tgtEl>
                                          <p:spTgt spid="33"/>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31"/>
                                        </p:tgtEl>
                                      </p:cBhvr>
                                    </p:animEffect>
                                    <p:set>
                                      <p:cBhvr>
                                        <p:cTn id="107" dur="1" fill="hold">
                                          <p:stCondLst>
                                            <p:cond delay="499"/>
                                          </p:stCondLst>
                                        </p:cTn>
                                        <p:tgtEl>
                                          <p:spTgt spid="31"/>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32"/>
                                        </p:tgtEl>
                                      </p:cBhvr>
                                    </p:animEffect>
                                    <p:set>
                                      <p:cBhvr>
                                        <p:cTn id="110" dur="1" fill="hold">
                                          <p:stCondLst>
                                            <p:cond delay="499"/>
                                          </p:stCondLst>
                                        </p:cTn>
                                        <p:tgtEl>
                                          <p:spTgt spid="32"/>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7"/>
                                        </p:tgtEl>
                                      </p:cBhvr>
                                    </p:animEffect>
                                    <p:set>
                                      <p:cBhvr>
                                        <p:cTn id="113"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3" grpId="0" animBg="1"/>
      <p:bldP spid="24" grpId="0" animBg="1"/>
      <p:bldP spid="25" grpId="0" animBg="1"/>
      <p:bldP spid="29" grpId="0" animBg="1"/>
      <p:bldP spid="29" grpId="1" animBg="1"/>
      <p:bldP spid="33" grpId="0" animBg="1"/>
      <p:bldP spid="33" grpId="1" animBg="1"/>
      <p:bldP spid="33" grpId="2" animBg="1"/>
      <p:bldP spid="33" grpId="3" animBg="1"/>
      <p:bldP spid="34" grpId="0" animBg="1"/>
      <p:bldP spid="34"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AB42713-4B9D-457A-B096-9D474E00B3E1}"/>
              </a:ext>
            </a:extLst>
          </p:cNvPr>
          <p:cNvSpPr txBox="1">
            <a:spLocks/>
          </p:cNvSpPr>
          <p:nvPr/>
        </p:nvSpPr>
        <p:spPr>
          <a:xfrm>
            <a:off x="838200" y="410368"/>
            <a:ext cx="10515600" cy="1325563"/>
          </a:xfrm>
          <a:prstGeom prst="rect">
            <a:avLst/>
          </a:prstGeom>
          <a:solidFill>
            <a:srgbClr val="58588A"/>
          </a:solidFill>
          <a:ln w="57150">
            <a:solidFill>
              <a:srgbClr val="13131F"/>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Book Antiqua" panose="02040602050305030304" pitchFamily="18" charset="0"/>
                <a:ea typeface="+mj-ea"/>
                <a:cs typeface="+mj-cs"/>
              </a:defRPr>
            </a:lvl1pPr>
          </a:lstStyle>
          <a:p>
            <a:r>
              <a:rPr lang="en-CA" dirty="0">
                <a:solidFill>
                  <a:schemeClr val="bg1"/>
                </a:solidFill>
                <a:latin typeface="Abadi" panose="020B0604020104020204" pitchFamily="34" charset="0"/>
              </a:rPr>
              <a:t>Example: Online Journal</a:t>
            </a:r>
          </a:p>
        </p:txBody>
      </p:sp>
      <p:sp>
        <p:nvSpPr>
          <p:cNvPr id="5" name="Rectangle 4">
            <a:extLst>
              <a:ext uri="{FF2B5EF4-FFF2-40B4-BE49-F238E27FC236}">
                <a16:creationId xmlns:a16="http://schemas.microsoft.com/office/drawing/2014/main" id="{33E2D5BC-9195-43D0-A645-F8A372CE3163}"/>
              </a:ext>
            </a:extLst>
          </p:cNvPr>
          <p:cNvSpPr/>
          <p:nvPr/>
        </p:nvSpPr>
        <p:spPr>
          <a:xfrm>
            <a:off x="838200" y="1735931"/>
            <a:ext cx="830802"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[1]</a:t>
            </a:r>
            <a:endParaRPr lang="en-CA" sz="4000" dirty="0">
              <a:solidFill>
                <a:schemeClr val="tx1"/>
              </a:solidFill>
              <a:latin typeface="Abadi" panose="020B0604020104020204" pitchFamily="34" charset="0"/>
            </a:endParaRPr>
          </a:p>
        </p:txBody>
      </p:sp>
      <p:sp>
        <p:nvSpPr>
          <p:cNvPr id="11" name="Rectangle 10">
            <a:extLst>
              <a:ext uri="{FF2B5EF4-FFF2-40B4-BE49-F238E27FC236}">
                <a16:creationId xmlns:a16="http://schemas.microsoft.com/office/drawing/2014/main" id="{F90FF5DF-BEB7-3F2E-F85B-4F6B5F3922C8}"/>
              </a:ext>
            </a:extLst>
          </p:cNvPr>
          <p:cNvSpPr/>
          <p:nvPr/>
        </p:nvSpPr>
        <p:spPr>
          <a:xfrm>
            <a:off x="1669002" y="1735931"/>
            <a:ext cx="2130554"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N. Tesla,</a:t>
            </a:r>
            <a:endParaRPr lang="en-CA" sz="4000" dirty="0">
              <a:solidFill>
                <a:schemeClr val="tx1"/>
              </a:solidFill>
              <a:latin typeface="Abadi" panose="020B0604020104020204" pitchFamily="34" charset="0"/>
            </a:endParaRPr>
          </a:p>
        </p:txBody>
      </p:sp>
      <p:sp>
        <p:nvSpPr>
          <p:cNvPr id="13" name="Rectangle 12">
            <a:extLst>
              <a:ext uri="{FF2B5EF4-FFF2-40B4-BE49-F238E27FC236}">
                <a16:creationId xmlns:a16="http://schemas.microsoft.com/office/drawing/2014/main" id="{CBC6A891-1382-5261-9642-F2D113AB4DD7}"/>
              </a:ext>
            </a:extLst>
          </p:cNvPr>
          <p:cNvSpPr/>
          <p:nvPr/>
        </p:nvSpPr>
        <p:spPr>
          <a:xfrm>
            <a:off x="3606656" y="1735931"/>
            <a:ext cx="2177147"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et al.,</a:t>
            </a:r>
            <a:endParaRPr lang="en-CA" sz="4000" dirty="0">
              <a:solidFill>
                <a:schemeClr val="tx1"/>
              </a:solidFill>
              <a:latin typeface="Abadi" panose="020B0604020104020204" pitchFamily="34" charset="0"/>
            </a:endParaRPr>
          </a:p>
        </p:txBody>
      </p:sp>
      <p:sp>
        <p:nvSpPr>
          <p:cNvPr id="18" name="Rectangle 17">
            <a:extLst>
              <a:ext uri="{FF2B5EF4-FFF2-40B4-BE49-F238E27FC236}">
                <a16:creationId xmlns:a16="http://schemas.microsoft.com/office/drawing/2014/main" id="{6721362E-950C-07AA-9DA6-EBD00752242A}"/>
              </a:ext>
            </a:extLst>
          </p:cNvPr>
          <p:cNvSpPr/>
          <p:nvPr/>
        </p:nvSpPr>
        <p:spPr>
          <a:xfrm>
            <a:off x="5039216" y="1735931"/>
            <a:ext cx="7145386"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“Transporter or duplicator: The</a:t>
            </a:r>
            <a:endParaRPr lang="en-CA" sz="4000" dirty="0">
              <a:solidFill>
                <a:schemeClr val="tx1"/>
              </a:solidFill>
              <a:latin typeface="Abadi" panose="020B0604020104020204" pitchFamily="34" charset="0"/>
            </a:endParaRPr>
          </a:p>
        </p:txBody>
      </p:sp>
      <p:sp>
        <p:nvSpPr>
          <p:cNvPr id="19" name="Rectangle 18">
            <a:extLst>
              <a:ext uri="{FF2B5EF4-FFF2-40B4-BE49-F238E27FC236}">
                <a16:creationId xmlns:a16="http://schemas.microsoft.com/office/drawing/2014/main" id="{C96CC2C8-F941-677C-8C18-DA68D82EEC19}"/>
              </a:ext>
            </a:extLst>
          </p:cNvPr>
          <p:cNvSpPr/>
          <p:nvPr/>
        </p:nvSpPr>
        <p:spPr>
          <a:xfrm>
            <a:off x="838200" y="2392022"/>
            <a:ext cx="6921135"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magic of science,”</a:t>
            </a:r>
            <a:endParaRPr lang="en-CA" sz="4000" dirty="0">
              <a:solidFill>
                <a:schemeClr val="tx1"/>
              </a:solidFill>
              <a:latin typeface="Abadi" panose="020B0604020104020204" pitchFamily="34" charset="0"/>
            </a:endParaRPr>
          </a:p>
        </p:txBody>
      </p:sp>
      <p:sp>
        <p:nvSpPr>
          <p:cNvPr id="22" name="Rectangle 21">
            <a:extLst>
              <a:ext uri="{FF2B5EF4-FFF2-40B4-BE49-F238E27FC236}">
                <a16:creationId xmlns:a16="http://schemas.microsoft.com/office/drawing/2014/main" id="{77493B34-2C12-CE48-B805-6381C958EAB2}"/>
              </a:ext>
            </a:extLst>
          </p:cNvPr>
          <p:cNvSpPr/>
          <p:nvPr/>
        </p:nvSpPr>
        <p:spPr>
          <a:xfrm>
            <a:off x="4931877" y="2371829"/>
            <a:ext cx="6921135"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i="1" dirty="0">
                <a:solidFill>
                  <a:schemeClr val="tx1"/>
                </a:solidFill>
                <a:latin typeface="Abadi" panose="020B0604020104020204" pitchFamily="34" charset="0"/>
              </a:rPr>
              <a:t>Magical Engineers Quarterly</a:t>
            </a:r>
            <a:r>
              <a:rPr lang="en-US" sz="4000" dirty="0">
                <a:solidFill>
                  <a:schemeClr val="tx1"/>
                </a:solidFill>
                <a:latin typeface="Abadi" panose="020B0604020104020204" pitchFamily="34" charset="0"/>
              </a:rPr>
              <a:t>,</a:t>
            </a:r>
            <a:endParaRPr lang="en-CA" sz="4000" dirty="0">
              <a:solidFill>
                <a:schemeClr val="tx1"/>
              </a:solidFill>
              <a:latin typeface="Abadi" panose="020B0604020104020204" pitchFamily="34" charset="0"/>
            </a:endParaRPr>
          </a:p>
        </p:txBody>
      </p:sp>
      <p:sp>
        <p:nvSpPr>
          <p:cNvPr id="3" name="Rectangle 2">
            <a:extLst>
              <a:ext uri="{FF2B5EF4-FFF2-40B4-BE49-F238E27FC236}">
                <a16:creationId xmlns:a16="http://schemas.microsoft.com/office/drawing/2014/main" id="{E07A59D4-8563-B0D3-E634-6946E3AE7D4B}"/>
              </a:ext>
            </a:extLst>
          </p:cNvPr>
          <p:cNvSpPr/>
          <p:nvPr/>
        </p:nvSpPr>
        <p:spPr>
          <a:xfrm>
            <a:off x="838198" y="3289309"/>
            <a:ext cx="10515600" cy="933226"/>
          </a:xfrm>
          <a:prstGeom prst="rect">
            <a:avLst/>
          </a:prstGeom>
          <a:solidFill>
            <a:srgbClr val="333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400" dirty="0">
                <a:latin typeface="Abadi" panose="020B0604020104020204" pitchFamily="34" charset="0"/>
              </a:rPr>
              <a:t>Italics vs. Quote Marks</a:t>
            </a:r>
            <a:endParaRPr lang="en-CA" sz="4000" dirty="0">
              <a:latin typeface="Abadi" panose="020B0604020104020204" pitchFamily="34" charset="0"/>
            </a:endParaRPr>
          </a:p>
        </p:txBody>
      </p:sp>
      <p:sp>
        <p:nvSpPr>
          <p:cNvPr id="24" name="Rectangle 23">
            <a:extLst>
              <a:ext uri="{FF2B5EF4-FFF2-40B4-BE49-F238E27FC236}">
                <a16:creationId xmlns:a16="http://schemas.microsoft.com/office/drawing/2014/main" id="{B6FF0300-462A-5E5E-D955-282B18C6787B}"/>
              </a:ext>
            </a:extLst>
          </p:cNvPr>
          <p:cNvSpPr/>
          <p:nvPr/>
        </p:nvSpPr>
        <p:spPr>
          <a:xfrm>
            <a:off x="838198" y="4465064"/>
            <a:ext cx="4333877" cy="2170906"/>
          </a:xfrm>
          <a:prstGeom prst="rect">
            <a:avLst/>
          </a:prstGeom>
          <a:solidFill>
            <a:srgbClr val="9393BB"/>
          </a:solidFill>
          <a:ln w="5715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rgbClr val="13131F"/>
                </a:solidFill>
                <a:latin typeface="Abadi" panose="020B0604020104020204" pitchFamily="34" charset="0"/>
              </a:rPr>
              <a:t>Large works are italicized.</a:t>
            </a:r>
            <a:endParaRPr lang="en-CA" sz="4800" dirty="0">
              <a:solidFill>
                <a:srgbClr val="13131F"/>
              </a:solidFill>
              <a:latin typeface="Abadi" panose="020B0604020104020204" pitchFamily="34" charset="0"/>
            </a:endParaRPr>
          </a:p>
        </p:txBody>
      </p:sp>
      <p:sp>
        <p:nvSpPr>
          <p:cNvPr id="25" name="Rectangle 24">
            <a:extLst>
              <a:ext uri="{FF2B5EF4-FFF2-40B4-BE49-F238E27FC236}">
                <a16:creationId xmlns:a16="http://schemas.microsoft.com/office/drawing/2014/main" id="{B9BDC2EC-63A0-F8EA-1732-75DDDAD43BC0}"/>
              </a:ext>
            </a:extLst>
          </p:cNvPr>
          <p:cNvSpPr/>
          <p:nvPr/>
        </p:nvSpPr>
        <p:spPr>
          <a:xfrm>
            <a:off x="7019921" y="4465064"/>
            <a:ext cx="4333877" cy="2170906"/>
          </a:xfrm>
          <a:prstGeom prst="rect">
            <a:avLst/>
          </a:prstGeom>
          <a:solidFill>
            <a:srgbClr val="9393BB"/>
          </a:solidFill>
          <a:ln w="5715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rgbClr val="13131F"/>
                </a:solidFill>
                <a:latin typeface="Abadi" panose="020B0604020104020204" pitchFamily="34" charset="0"/>
              </a:rPr>
              <a:t>Small works go in quotes.</a:t>
            </a:r>
            <a:endParaRPr lang="en-CA" sz="4800" dirty="0">
              <a:solidFill>
                <a:srgbClr val="13131F"/>
              </a:solidFill>
              <a:latin typeface="Abadi" panose="020B0604020104020204" pitchFamily="34" charset="0"/>
            </a:endParaRPr>
          </a:p>
        </p:txBody>
      </p:sp>
      <p:sp>
        <p:nvSpPr>
          <p:cNvPr id="23" name="Rectangle 22">
            <a:extLst>
              <a:ext uri="{FF2B5EF4-FFF2-40B4-BE49-F238E27FC236}">
                <a16:creationId xmlns:a16="http://schemas.microsoft.com/office/drawing/2014/main" id="{6D80B414-C0E1-7DF2-2F8F-9975A4A3CC85}"/>
              </a:ext>
            </a:extLst>
          </p:cNvPr>
          <p:cNvSpPr/>
          <p:nvPr/>
        </p:nvSpPr>
        <p:spPr>
          <a:xfrm>
            <a:off x="838200" y="3289309"/>
            <a:ext cx="10515600" cy="933226"/>
          </a:xfrm>
          <a:prstGeom prst="rect">
            <a:avLst/>
          </a:prstGeom>
          <a:solidFill>
            <a:srgbClr val="333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400" dirty="0">
                <a:latin typeface="Abadi" panose="020B0604020104020204" pitchFamily="34" charset="0"/>
              </a:rPr>
              <a:t>Title Case vs. Sentence Case</a:t>
            </a:r>
            <a:endParaRPr lang="en-CA" sz="4000" dirty="0">
              <a:latin typeface="Abadi" panose="020B0604020104020204" pitchFamily="34" charset="0"/>
            </a:endParaRPr>
          </a:p>
        </p:txBody>
      </p:sp>
      <p:sp>
        <p:nvSpPr>
          <p:cNvPr id="35" name="Rectangle 34">
            <a:extLst>
              <a:ext uri="{FF2B5EF4-FFF2-40B4-BE49-F238E27FC236}">
                <a16:creationId xmlns:a16="http://schemas.microsoft.com/office/drawing/2014/main" id="{3DD875C8-0808-2489-CB4C-25B5702378EC}"/>
              </a:ext>
            </a:extLst>
          </p:cNvPr>
          <p:cNvSpPr/>
          <p:nvPr/>
        </p:nvSpPr>
        <p:spPr>
          <a:xfrm>
            <a:off x="838200" y="4465064"/>
            <a:ext cx="4333877" cy="2170906"/>
          </a:xfrm>
          <a:prstGeom prst="rect">
            <a:avLst/>
          </a:prstGeom>
          <a:solidFill>
            <a:srgbClr val="9393BB"/>
          </a:solidFill>
          <a:ln w="5715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rgbClr val="13131F"/>
                </a:solidFill>
                <a:latin typeface="Abadi" panose="020B0604020104020204" pitchFamily="34" charset="0"/>
              </a:rPr>
              <a:t>Journals’ names get title case.</a:t>
            </a:r>
            <a:endParaRPr lang="en-CA" sz="4800" dirty="0">
              <a:solidFill>
                <a:srgbClr val="13131F"/>
              </a:solidFill>
              <a:latin typeface="Abadi" panose="020B0604020104020204" pitchFamily="34" charset="0"/>
            </a:endParaRPr>
          </a:p>
        </p:txBody>
      </p:sp>
      <p:sp>
        <p:nvSpPr>
          <p:cNvPr id="36" name="Rectangle 35">
            <a:extLst>
              <a:ext uri="{FF2B5EF4-FFF2-40B4-BE49-F238E27FC236}">
                <a16:creationId xmlns:a16="http://schemas.microsoft.com/office/drawing/2014/main" id="{760AB7B2-4FE9-205A-7524-048932252C77}"/>
              </a:ext>
            </a:extLst>
          </p:cNvPr>
          <p:cNvSpPr/>
          <p:nvPr/>
        </p:nvSpPr>
        <p:spPr>
          <a:xfrm>
            <a:off x="7019923" y="4465064"/>
            <a:ext cx="4333877" cy="2170906"/>
          </a:xfrm>
          <a:prstGeom prst="rect">
            <a:avLst/>
          </a:prstGeom>
          <a:solidFill>
            <a:srgbClr val="9393BB"/>
          </a:solidFill>
          <a:ln w="5715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rgbClr val="13131F"/>
                </a:solidFill>
                <a:latin typeface="Abadi" panose="020B0604020104020204" pitchFamily="34" charset="0"/>
              </a:rPr>
              <a:t>Article titles get sentence case</a:t>
            </a:r>
            <a:endParaRPr lang="en-CA" sz="4800" dirty="0">
              <a:solidFill>
                <a:srgbClr val="13131F"/>
              </a:solidFill>
              <a:latin typeface="Abadi" panose="020B0604020104020204" pitchFamily="34" charset="0"/>
            </a:endParaRPr>
          </a:p>
        </p:txBody>
      </p:sp>
    </p:spTree>
    <p:extLst>
      <p:ext uri="{BB962C8B-B14F-4D97-AF65-F5344CB8AC3E}">
        <p14:creationId xmlns:p14="http://schemas.microsoft.com/office/powerpoint/2010/main" val="1776247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4">
                                            <p:txEl>
                                              <p:pRg st="0" end="0"/>
                                            </p:txEl>
                                          </p:spTgt>
                                        </p:tgtEl>
                                      </p:cBhvr>
                                    </p:animEffect>
                                    <p:set>
                                      <p:cBhvr>
                                        <p:cTn id="10" dur="1" fill="hold">
                                          <p:stCondLst>
                                            <p:cond delay="499"/>
                                          </p:stCondLst>
                                        </p:cTn>
                                        <p:tgtEl>
                                          <p:spTgt spid="24">
                                            <p:txEl>
                                              <p:pRg st="0" end="0"/>
                                            </p:txEl>
                                          </p:spTgt>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5">
                                            <p:txEl>
                                              <p:pRg st="0" end="0"/>
                                            </p:txEl>
                                          </p:spTgt>
                                        </p:tgtEl>
                                      </p:cBhvr>
                                    </p:animEffect>
                                    <p:set>
                                      <p:cBhvr>
                                        <p:cTn id="13" dur="1" fill="hold">
                                          <p:stCondLst>
                                            <p:cond delay="499"/>
                                          </p:stCondLst>
                                        </p:cTn>
                                        <p:tgtEl>
                                          <p:spTgt spid="25">
                                            <p:txEl>
                                              <p:pRg st="0" end="0"/>
                                            </p:txEl>
                                          </p:spTgt>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5" grpId="0" animBg="1"/>
      <p:bldP spid="3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AAF882-5A09-BE45-2358-D70198588BB7}"/>
              </a:ext>
            </a:extLst>
          </p:cNvPr>
          <p:cNvSpPr txBox="1">
            <a:spLocks/>
          </p:cNvSpPr>
          <p:nvPr/>
        </p:nvSpPr>
        <p:spPr>
          <a:xfrm>
            <a:off x="247650" y="243948"/>
            <a:ext cx="3238500" cy="6370104"/>
          </a:xfrm>
          <a:prstGeom prst="rect">
            <a:avLst/>
          </a:prstGeom>
          <a:solidFill>
            <a:srgbClr val="31314D"/>
          </a:solidFill>
          <a:ln w="76200">
            <a:solidFill>
              <a:srgbClr val="13131F"/>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Book Antiqua" panose="02040602050305030304" pitchFamily="18" charset="0"/>
                <a:ea typeface="+mj-ea"/>
                <a:cs typeface="+mj-cs"/>
              </a:defRPr>
            </a:lvl1pPr>
          </a:lstStyle>
          <a:p>
            <a:r>
              <a:rPr lang="en-US" sz="5400" dirty="0">
                <a:solidFill>
                  <a:srgbClr val="F3F3F7"/>
                </a:solidFill>
                <a:latin typeface="Abadi" panose="020B0604020104020204" pitchFamily="34" charset="0"/>
              </a:rPr>
              <a:t>Title Case</a:t>
            </a:r>
          </a:p>
        </p:txBody>
      </p:sp>
      <p:sp>
        <p:nvSpPr>
          <p:cNvPr id="5" name="Title 1">
            <a:extLst>
              <a:ext uri="{FF2B5EF4-FFF2-40B4-BE49-F238E27FC236}">
                <a16:creationId xmlns:a16="http://schemas.microsoft.com/office/drawing/2014/main" id="{E1A7AEA0-5F08-988D-6FB4-DC75975F1594}"/>
              </a:ext>
            </a:extLst>
          </p:cNvPr>
          <p:cNvSpPr txBox="1">
            <a:spLocks/>
          </p:cNvSpPr>
          <p:nvPr/>
        </p:nvSpPr>
        <p:spPr>
          <a:xfrm>
            <a:off x="3781426" y="243948"/>
            <a:ext cx="8093074" cy="2590692"/>
          </a:xfrm>
          <a:prstGeom prst="rect">
            <a:avLst/>
          </a:prstGeom>
          <a:solidFill>
            <a:srgbClr val="404064"/>
          </a:solidFill>
          <a:ln w="76200">
            <a:solidFill>
              <a:srgbClr val="13131F"/>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Book Antiqua" panose="02040602050305030304" pitchFamily="18" charset="0"/>
                <a:ea typeface="+mj-ea"/>
                <a:cs typeface="+mj-cs"/>
              </a:defRPr>
            </a:lvl1pPr>
          </a:lstStyle>
          <a:p>
            <a:r>
              <a:rPr lang="en-US" sz="5400" i="1" dirty="0">
                <a:solidFill>
                  <a:srgbClr val="FFFFFF"/>
                </a:solidFill>
                <a:latin typeface="Abadi" panose="020B0604020104020204" pitchFamily="34" charset="0"/>
              </a:rPr>
              <a:t>The Journal of Computing and Coding in the 21</a:t>
            </a:r>
            <a:r>
              <a:rPr lang="en-US" sz="5400" i="1" baseline="30000" dirty="0">
                <a:solidFill>
                  <a:srgbClr val="FFFFFF"/>
                </a:solidFill>
                <a:latin typeface="Abadi" panose="020B0604020104020204" pitchFamily="34" charset="0"/>
              </a:rPr>
              <a:t>st</a:t>
            </a:r>
            <a:r>
              <a:rPr lang="en-US" sz="5400" i="1" dirty="0">
                <a:solidFill>
                  <a:srgbClr val="FFFFFF"/>
                </a:solidFill>
                <a:latin typeface="Abadi" panose="020B0604020104020204" pitchFamily="34" charset="0"/>
              </a:rPr>
              <a:t> Century</a:t>
            </a:r>
          </a:p>
        </p:txBody>
      </p:sp>
      <p:sp>
        <p:nvSpPr>
          <p:cNvPr id="6" name="Title 1">
            <a:extLst>
              <a:ext uri="{FF2B5EF4-FFF2-40B4-BE49-F238E27FC236}">
                <a16:creationId xmlns:a16="http://schemas.microsoft.com/office/drawing/2014/main" id="{695C2046-67EA-7AA7-6C61-4643EAD9E03F}"/>
              </a:ext>
            </a:extLst>
          </p:cNvPr>
          <p:cNvSpPr txBox="1">
            <a:spLocks/>
          </p:cNvSpPr>
          <p:nvPr/>
        </p:nvSpPr>
        <p:spPr>
          <a:xfrm>
            <a:off x="3781426" y="3110870"/>
            <a:ext cx="8093074" cy="3503182"/>
          </a:xfrm>
          <a:prstGeom prst="rect">
            <a:avLst/>
          </a:prstGeom>
          <a:solidFill>
            <a:srgbClr val="9393BB"/>
          </a:solidFill>
          <a:ln w="76200">
            <a:solidFill>
              <a:srgbClr val="13131F"/>
            </a:solidFill>
          </a:ln>
        </p:spPr>
        <p:txBody>
          <a:bodyPr vert="horz" lIns="91440" tIns="45720" rIns="91440" bIns="45720" rtlCol="0" anchor="ctr">
            <a:normAutofit fontScale="55000" lnSpcReduction="20000"/>
          </a:bodyPr>
          <a:lstStyle>
            <a:lvl1pPr algn="ctr" defTabSz="914400" rtl="0" eaLnBrk="1" latinLnBrk="0" hangingPunct="1">
              <a:lnSpc>
                <a:spcPct val="90000"/>
              </a:lnSpc>
              <a:spcBef>
                <a:spcPct val="0"/>
              </a:spcBef>
              <a:buNone/>
              <a:defRPr sz="6000" kern="1200">
                <a:solidFill>
                  <a:schemeClr val="tx1"/>
                </a:solidFill>
                <a:latin typeface="Book Antiqua" panose="02040602050305030304" pitchFamily="18" charset="0"/>
                <a:ea typeface="+mj-ea"/>
                <a:cs typeface="+mj-cs"/>
              </a:defRPr>
            </a:lvl1pPr>
          </a:lstStyle>
          <a:p>
            <a:pPr algn="l"/>
            <a:r>
              <a:rPr lang="en-CA" sz="8700" dirty="0">
                <a:latin typeface="Abadi" panose="020B0604020104020204" pitchFamily="34" charset="0"/>
              </a:rPr>
              <a:t>Capitalize everything accept</a:t>
            </a:r>
            <a:endParaRPr lang="en-CA" sz="10100" dirty="0">
              <a:latin typeface="Abadi" panose="020B0604020104020204" pitchFamily="34" charset="0"/>
            </a:endParaRPr>
          </a:p>
          <a:p>
            <a:pPr algn="l"/>
            <a:endParaRPr lang="en-CA" sz="3400" dirty="0">
              <a:latin typeface="Abadi" panose="020B0604020104020204" pitchFamily="34" charset="0"/>
            </a:endParaRPr>
          </a:p>
          <a:p>
            <a:pPr algn="l"/>
            <a:endParaRPr lang="en-CA" sz="2500" dirty="0">
              <a:latin typeface="Abadi" panose="020B0604020104020204" pitchFamily="34" charset="0"/>
            </a:endParaRPr>
          </a:p>
          <a:p>
            <a:pPr marL="571500" indent="-571500" algn="l">
              <a:buFont typeface="Arial" panose="020B0604020202020204" pitchFamily="34" charset="0"/>
              <a:buChar char="•"/>
            </a:pPr>
            <a:r>
              <a:rPr lang="en-CA" sz="8400" dirty="0">
                <a:latin typeface="Abadi" panose="020B0604020104020204" pitchFamily="34" charset="0"/>
              </a:rPr>
              <a:t>Coordinating conjunctions</a:t>
            </a:r>
          </a:p>
          <a:p>
            <a:pPr marL="571500" indent="-571500" algn="l">
              <a:buFont typeface="Arial" panose="020B0604020202020204" pitchFamily="34" charset="0"/>
              <a:buChar char="•"/>
            </a:pPr>
            <a:r>
              <a:rPr lang="en-CA" sz="8400" dirty="0">
                <a:latin typeface="Abadi" panose="020B0604020104020204" pitchFamily="34" charset="0"/>
              </a:rPr>
              <a:t>Short prepositions</a:t>
            </a:r>
          </a:p>
          <a:p>
            <a:pPr marL="571500" indent="-571500" algn="l">
              <a:buFont typeface="Arial" panose="020B0604020202020204" pitchFamily="34" charset="0"/>
              <a:buChar char="•"/>
            </a:pPr>
            <a:r>
              <a:rPr lang="en-US" sz="8400" dirty="0">
                <a:solidFill>
                  <a:srgbClr val="13131F"/>
                </a:solidFill>
                <a:latin typeface="Abadi" panose="020B0604020104020204" pitchFamily="34" charset="0"/>
              </a:rPr>
              <a:t>The articles ‘the,’ ‘a’, and ‘an.’</a:t>
            </a:r>
          </a:p>
        </p:txBody>
      </p:sp>
      <p:sp>
        <p:nvSpPr>
          <p:cNvPr id="9" name="Rectangle: Rounded Corners 8">
            <a:extLst>
              <a:ext uri="{FF2B5EF4-FFF2-40B4-BE49-F238E27FC236}">
                <a16:creationId xmlns:a16="http://schemas.microsoft.com/office/drawing/2014/main" id="{414C1FB3-48C9-399E-32F9-271AE98389D4}"/>
              </a:ext>
            </a:extLst>
          </p:cNvPr>
          <p:cNvSpPr/>
          <p:nvPr/>
        </p:nvSpPr>
        <p:spPr>
          <a:xfrm>
            <a:off x="7524750" y="445682"/>
            <a:ext cx="806576" cy="630643"/>
          </a:xfrm>
          <a:prstGeom prst="roundRect">
            <a:avLst/>
          </a:prstGeom>
          <a:solidFill>
            <a:srgbClr val="E8E8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Rounded Corners 9">
            <a:extLst>
              <a:ext uri="{FF2B5EF4-FFF2-40B4-BE49-F238E27FC236}">
                <a16:creationId xmlns:a16="http://schemas.microsoft.com/office/drawing/2014/main" id="{CA8BFBE7-1609-4AFD-317E-6321BFA886F1}"/>
              </a:ext>
            </a:extLst>
          </p:cNvPr>
          <p:cNvSpPr/>
          <p:nvPr/>
        </p:nvSpPr>
        <p:spPr>
          <a:xfrm>
            <a:off x="8115300" y="1223972"/>
            <a:ext cx="628650" cy="630643"/>
          </a:xfrm>
          <a:prstGeom prst="roundRect">
            <a:avLst/>
          </a:prstGeom>
          <a:solidFill>
            <a:srgbClr val="E8E8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Rounded Corners 10">
            <a:extLst>
              <a:ext uri="{FF2B5EF4-FFF2-40B4-BE49-F238E27FC236}">
                <a16:creationId xmlns:a16="http://schemas.microsoft.com/office/drawing/2014/main" id="{C3F87823-54CB-A9AC-CD36-F8756AEBF15F}"/>
              </a:ext>
            </a:extLst>
          </p:cNvPr>
          <p:cNvSpPr/>
          <p:nvPr/>
        </p:nvSpPr>
        <p:spPr>
          <a:xfrm>
            <a:off x="4536186" y="1124363"/>
            <a:ext cx="1189101" cy="763998"/>
          </a:xfrm>
          <a:prstGeom prst="roundRect">
            <a:avLst/>
          </a:prstGeom>
          <a:solidFill>
            <a:srgbClr val="E8E8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Rounded Corners 11">
            <a:extLst>
              <a:ext uri="{FF2B5EF4-FFF2-40B4-BE49-F238E27FC236}">
                <a16:creationId xmlns:a16="http://schemas.microsoft.com/office/drawing/2014/main" id="{F4A40810-1313-88A0-49F1-F1FC8DCA0D23}"/>
              </a:ext>
            </a:extLst>
          </p:cNvPr>
          <p:cNvSpPr/>
          <p:nvPr/>
        </p:nvSpPr>
        <p:spPr>
          <a:xfrm>
            <a:off x="8858249" y="1223971"/>
            <a:ext cx="1019175" cy="630643"/>
          </a:xfrm>
          <a:prstGeom prst="roundRect">
            <a:avLst/>
          </a:prstGeom>
          <a:solidFill>
            <a:srgbClr val="E8E8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Rounded Corners 12">
            <a:extLst>
              <a:ext uri="{FF2B5EF4-FFF2-40B4-BE49-F238E27FC236}">
                <a16:creationId xmlns:a16="http://schemas.microsoft.com/office/drawing/2014/main" id="{0FDB8AB2-C1D7-A648-88B3-5ADD6D45A297}"/>
              </a:ext>
            </a:extLst>
          </p:cNvPr>
          <p:cNvSpPr/>
          <p:nvPr/>
        </p:nvSpPr>
        <p:spPr>
          <a:xfrm>
            <a:off x="4042890" y="445681"/>
            <a:ext cx="1257174" cy="630643"/>
          </a:xfrm>
          <a:prstGeom prst="roundRect">
            <a:avLst/>
          </a:prstGeom>
          <a:solidFill>
            <a:srgbClr val="FFFF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Explosion: 14 Points 13">
            <a:extLst>
              <a:ext uri="{FF2B5EF4-FFF2-40B4-BE49-F238E27FC236}">
                <a16:creationId xmlns:a16="http://schemas.microsoft.com/office/drawing/2014/main" id="{92B26FCB-2179-15CF-E6B7-6A8AB367EA81}"/>
              </a:ext>
            </a:extLst>
          </p:cNvPr>
          <p:cNvSpPr/>
          <p:nvPr/>
        </p:nvSpPr>
        <p:spPr>
          <a:xfrm rot="205560">
            <a:off x="3590946" y="2254013"/>
            <a:ext cx="7745980" cy="4376451"/>
          </a:xfrm>
          <a:prstGeom prst="irregularSeal2">
            <a:avLst/>
          </a:prstGeom>
          <a:solidFill>
            <a:srgbClr val="FFC0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08B43678-9702-1F74-17BA-97D69541386E}"/>
              </a:ext>
            </a:extLst>
          </p:cNvPr>
          <p:cNvSpPr/>
          <p:nvPr/>
        </p:nvSpPr>
        <p:spPr>
          <a:xfrm rot="21246387">
            <a:off x="4908495" y="2934689"/>
            <a:ext cx="4591050" cy="1700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tx1"/>
                </a:solidFill>
                <a:latin typeface="Abadi" panose="020B0604020104020204" pitchFamily="34" charset="0"/>
              </a:rPr>
              <a:t>EXCEPTIONS!</a:t>
            </a:r>
          </a:p>
        </p:txBody>
      </p:sp>
      <p:sp>
        <p:nvSpPr>
          <p:cNvPr id="16" name="Rectangle 15">
            <a:extLst>
              <a:ext uri="{FF2B5EF4-FFF2-40B4-BE49-F238E27FC236}">
                <a16:creationId xmlns:a16="http://schemas.microsoft.com/office/drawing/2014/main" id="{F61C0E91-1184-5D77-326E-80496C25B762}"/>
              </a:ext>
            </a:extLst>
          </p:cNvPr>
          <p:cNvSpPr/>
          <p:nvPr/>
        </p:nvSpPr>
        <p:spPr>
          <a:xfrm rot="21246387">
            <a:off x="4908495" y="3967247"/>
            <a:ext cx="4591050" cy="1700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3200" dirty="0">
                <a:solidFill>
                  <a:schemeClr val="tx1"/>
                </a:solidFill>
                <a:latin typeface="Abadi" panose="020B0604020104020204" pitchFamily="34" charset="0"/>
              </a:rPr>
              <a:t>Always capitalized the first word or first word of a subtitle. </a:t>
            </a:r>
          </a:p>
        </p:txBody>
      </p:sp>
    </p:spTree>
    <p:extLst>
      <p:ext uri="{BB962C8B-B14F-4D97-AF65-F5344CB8AC3E}">
        <p14:creationId xmlns:p14="http://schemas.microsoft.com/office/powerpoint/2010/main" val="43466732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Effect transition="in" filter="fade">
                                      <p:cBhvr>
                                        <p:cTn id="42" dur="500"/>
                                        <p:tgtEl>
                                          <p:spTgt spid="6">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26" presetClass="emph" presetSubtype="0" fill="hold" nodeType="clickEffect">
                                  <p:stCondLst>
                                    <p:cond delay="0"/>
                                  </p:stCondLst>
                                  <p:childTnLst>
                                    <p:animEffect transition="out" filter="fade">
                                      <p:cBhvr>
                                        <p:cTn id="51" dur="500" tmFilter="0, 0; .2, .5; .8, .5; 1, 0"/>
                                        <p:tgtEl>
                                          <p:spTgt spid="6">
                                            <p:txEl>
                                              <p:pRg st="3" end="3"/>
                                            </p:txEl>
                                          </p:spTgt>
                                        </p:tgtEl>
                                      </p:cBhvr>
                                    </p:animEffect>
                                    <p:animScale>
                                      <p:cBhvr>
                                        <p:cTn id="52" dur="250" autoRev="1" fill="hold"/>
                                        <p:tgtEl>
                                          <p:spTgt spid="6">
                                            <p:txEl>
                                              <p:pRg st="3" end="3"/>
                                            </p:txEl>
                                          </p:spTgt>
                                        </p:tgtEl>
                                      </p:cBhvr>
                                      <p:by x="105000" y="105000"/>
                                    </p:animScale>
                                  </p:childTnLst>
                                </p:cTn>
                              </p:par>
                            </p:childTnLst>
                          </p:cTn>
                        </p:par>
                        <p:par>
                          <p:cTn id="53" fill="hold">
                            <p:stCondLst>
                              <p:cond delay="500"/>
                            </p:stCondLst>
                            <p:childTnLst>
                              <p:par>
                                <p:cTn id="54" presetID="26" presetClass="emph" presetSubtype="0" fill="hold" grpId="1" nodeType="afterEffect">
                                  <p:stCondLst>
                                    <p:cond delay="0"/>
                                  </p:stCondLst>
                                  <p:childTnLst>
                                    <p:animEffect transition="out" filter="fade">
                                      <p:cBhvr>
                                        <p:cTn id="55" dur="500" tmFilter="0, 0; .2, .5; .8, .5; 1, 0"/>
                                        <p:tgtEl>
                                          <p:spTgt spid="11"/>
                                        </p:tgtEl>
                                      </p:cBhvr>
                                    </p:animEffect>
                                    <p:animScale>
                                      <p:cBhvr>
                                        <p:cTn id="56" dur="250" autoRev="1" fill="hold"/>
                                        <p:tgtEl>
                                          <p:spTgt spid="11"/>
                                        </p:tgtEl>
                                      </p:cBhvr>
                                      <p:by x="105000" y="105000"/>
                                    </p:animScale>
                                  </p:childTnLst>
                                </p:cTn>
                              </p:par>
                            </p:childTnLst>
                          </p:cTn>
                        </p:par>
                        <p:par>
                          <p:cTn id="57" fill="hold">
                            <p:stCondLst>
                              <p:cond delay="1000"/>
                            </p:stCondLst>
                            <p:childTnLst>
                              <p:par>
                                <p:cTn id="58" presetID="26" presetClass="emph" presetSubtype="0" fill="hold" grpId="2" nodeType="afterEffect">
                                  <p:stCondLst>
                                    <p:cond delay="0"/>
                                  </p:stCondLst>
                                  <p:childTnLst>
                                    <p:animEffect transition="out" filter="fade">
                                      <p:cBhvr>
                                        <p:cTn id="59" dur="500" tmFilter="0, 0; .2, .5; .8, .5; 1, 0"/>
                                        <p:tgtEl>
                                          <p:spTgt spid="11"/>
                                        </p:tgtEl>
                                      </p:cBhvr>
                                    </p:animEffect>
                                    <p:animScale>
                                      <p:cBhvr>
                                        <p:cTn id="60" dur="250" autoRev="1" fill="hold"/>
                                        <p:tgtEl>
                                          <p:spTgt spid="11"/>
                                        </p:tgtEl>
                                      </p:cBhvr>
                                      <p:by x="105000" y="105000"/>
                                    </p:animScale>
                                  </p:childTnLst>
                                </p:cTn>
                              </p:par>
                            </p:childTnLst>
                          </p:cTn>
                        </p:par>
                        <p:par>
                          <p:cTn id="61" fill="hold">
                            <p:stCondLst>
                              <p:cond delay="1500"/>
                            </p:stCondLst>
                            <p:childTnLst>
                              <p:par>
                                <p:cTn id="62" presetID="26" presetClass="emph" presetSubtype="0" fill="hold" grpId="3" nodeType="afterEffect">
                                  <p:stCondLst>
                                    <p:cond delay="0"/>
                                  </p:stCondLst>
                                  <p:childTnLst>
                                    <p:animEffect transition="out" filter="fade">
                                      <p:cBhvr>
                                        <p:cTn id="63" dur="500" tmFilter="0, 0; .2, .5; .8, .5; 1, 0"/>
                                        <p:tgtEl>
                                          <p:spTgt spid="11"/>
                                        </p:tgtEl>
                                      </p:cBhvr>
                                    </p:animEffect>
                                    <p:animScale>
                                      <p:cBhvr>
                                        <p:cTn id="64" dur="250" autoRev="1" fill="hold"/>
                                        <p:tgtEl>
                                          <p:spTgt spid="11"/>
                                        </p:tgtEl>
                                      </p:cBhvr>
                                      <p:by x="105000" y="105000"/>
                                    </p:animScale>
                                  </p:childTnLst>
                                </p:cTn>
                              </p:par>
                            </p:childTnLst>
                          </p:cTn>
                        </p:par>
                      </p:childTnLst>
                    </p:cTn>
                  </p:par>
                  <p:par>
                    <p:cTn id="65" fill="hold">
                      <p:stCondLst>
                        <p:cond delay="indefinite"/>
                      </p:stCondLst>
                      <p:childTnLst>
                        <p:par>
                          <p:cTn id="66" fill="hold">
                            <p:stCondLst>
                              <p:cond delay="0"/>
                            </p:stCondLst>
                            <p:childTnLst>
                              <p:par>
                                <p:cTn id="67" presetID="26" presetClass="emph" presetSubtype="0" fill="hold" nodeType="clickEffect">
                                  <p:stCondLst>
                                    <p:cond delay="0"/>
                                  </p:stCondLst>
                                  <p:childTnLst>
                                    <p:animEffect transition="out" filter="fade">
                                      <p:cBhvr>
                                        <p:cTn id="68" dur="500" tmFilter="0, 0; .2, .5; .8, .5; 1, 0"/>
                                        <p:tgtEl>
                                          <p:spTgt spid="6">
                                            <p:txEl>
                                              <p:pRg st="4" end="4"/>
                                            </p:txEl>
                                          </p:spTgt>
                                        </p:tgtEl>
                                      </p:cBhvr>
                                    </p:animEffect>
                                    <p:animScale>
                                      <p:cBhvr>
                                        <p:cTn id="69" dur="250" autoRev="1" fill="hold"/>
                                        <p:tgtEl>
                                          <p:spTgt spid="6">
                                            <p:txEl>
                                              <p:pRg st="4" end="4"/>
                                            </p:txEl>
                                          </p:spTgt>
                                        </p:tgtEl>
                                      </p:cBhvr>
                                      <p:by x="105000" y="105000"/>
                                    </p:animScale>
                                  </p:childTnLst>
                                </p:cTn>
                              </p:par>
                            </p:childTnLst>
                          </p:cTn>
                        </p:par>
                        <p:par>
                          <p:cTn id="70" fill="hold">
                            <p:stCondLst>
                              <p:cond delay="500"/>
                            </p:stCondLst>
                            <p:childTnLst>
                              <p:par>
                                <p:cTn id="71" presetID="26" presetClass="emph" presetSubtype="0" fill="hold" grpId="1" nodeType="afterEffect">
                                  <p:stCondLst>
                                    <p:cond delay="0"/>
                                  </p:stCondLst>
                                  <p:childTnLst>
                                    <p:animEffect transition="out" filter="fade">
                                      <p:cBhvr>
                                        <p:cTn id="72" dur="500" tmFilter="0, 0; .2, .5; .8, .5; 1, 0"/>
                                        <p:tgtEl>
                                          <p:spTgt spid="9"/>
                                        </p:tgtEl>
                                      </p:cBhvr>
                                    </p:animEffect>
                                    <p:animScale>
                                      <p:cBhvr>
                                        <p:cTn id="73" dur="250" autoRev="1" fill="hold"/>
                                        <p:tgtEl>
                                          <p:spTgt spid="9"/>
                                        </p:tgtEl>
                                      </p:cBhvr>
                                      <p:by x="105000" y="105000"/>
                                    </p:animScale>
                                  </p:childTnLst>
                                </p:cTn>
                              </p:par>
                              <p:par>
                                <p:cTn id="74" presetID="26" presetClass="emph" presetSubtype="0" fill="hold" grpId="1" nodeType="withEffect">
                                  <p:stCondLst>
                                    <p:cond delay="0"/>
                                  </p:stCondLst>
                                  <p:childTnLst>
                                    <p:animEffect transition="out" filter="fade">
                                      <p:cBhvr>
                                        <p:cTn id="75" dur="500" tmFilter="0, 0; .2, .5; .8, .5; 1, 0"/>
                                        <p:tgtEl>
                                          <p:spTgt spid="10"/>
                                        </p:tgtEl>
                                      </p:cBhvr>
                                    </p:animEffect>
                                    <p:animScale>
                                      <p:cBhvr>
                                        <p:cTn id="76" dur="250" autoRev="1" fill="hold"/>
                                        <p:tgtEl>
                                          <p:spTgt spid="10"/>
                                        </p:tgtEl>
                                      </p:cBhvr>
                                      <p:by x="105000" y="105000"/>
                                    </p:animScale>
                                  </p:childTnLst>
                                </p:cTn>
                              </p:par>
                            </p:childTnLst>
                          </p:cTn>
                        </p:par>
                        <p:par>
                          <p:cTn id="77" fill="hold">
                            <p:stCondLst>
                              <p:cond delay="1000"/>
                            </p:stCondLst>
                            <p:childTnLst>
                              <p:par>
                                <p:cTn id="78" presetID="26" presetClass="emph" presetSubtype="0" fill="hold" grpId="2" nodeType="afterEffect">
                                  <p:stCondLst>
                                    <p:cond delay="0"/>
                                  </p:stCondLst>
                                  <p:childTnLst>
                                    <p:animEffect transition="out" filter="fade">
                                      <p:cBhvr>
                                        <p:cTn id="79" dur="500" tmFilter="0, 0; .2, .5; .8, .5; 1, 0"/>
                                        <p:tgtEl>
                                          <p:spTgt spid="9"/>
                                        </p:tgtEl>
                                      </p:cBhvr>
                                    </p:animEffect>
                                    <p:animScale>
                                      <p:cBhvr>
                                        <p:cTn id="80" dur="250" autoRev="1" fill="hold"/>
                                        <p:tgtEl>
                                          <p:spTgt spid="9"/>
                                        </p:tgtEl>
                                      </p:cBhvr>
                                      <p:by x="105000" y="105000"/>
                                    </p:animScale>
                                  </p:childTnLst>
                                </p:cTn>
                              </p:par>
                              <p:par>
                                <p:cTn id="81" presetID="26" presetClass="emph" presetSubtype="0" fill="hold" grpId="2" nodeType="withEffect">
                                  <p:stCondLst>
                                    <p:cond delay="0"/>
                                  </p:stCondLst>
                                  <p:childTnLst>
                                    <p:animEffect transition="out" filter="fade">
                                      <p:cBhvr>
                                        <p:cTn id="82" dur="500" tmFilter="0, 0; .2, .5; .8, .5; 1, 0"/>
                                        <p:tgtEl>
                                          <p:spTgt spid="10"/>
                                        </p:tgtEl>
                                      </p:cBhvr>
                                    </p:animEffect>
                                    <p:animScale>
                                      <p:cBhvr>
                                        <p:cTn id="83" dur="250" autoRev="1" fill="hold"/>
                                        <p:tgtEl>
                                          <p:spTgt spid="10"/>
                                        </p:tgtEl>
                                      </p:cBhvr>
                                      <p:by x="105000" y="105000"/>
                                    </p:animScale>
                                  </p:childTnLst>
                                </p:cTn>
                              </p:par>
                            </p:childTnLst>
                          </p:cTn>
                        </p:par>
                        <p:par>
                          <p:cTn id="84" fill="hold">
                            <p:stCondLst>
                              <p:cond delay="1500"/>
                            </p:stCondLst>
                            <p:childTnLst>
                              <p:par>
                                <p:cTn id="85" presetID="26" presetClass="emph" presetSubtype="0" fill="hold" grpId="3" nodeType="afterEffect">
                                  <p:stCondLst>
                                    <p:cond delay="0"/>
                                  </p:stCondLst>
                                  <p:childTnLst>
                                    <p:animEffect transition="out" filter="fade">
                                      <p:cBhvr>
                                        <p:cTn id="86" dur="500" tmFilter="0, 0; .2, .5; .8, .5; 1, 0"/>
                                        <p:tgtEl>
                                          <p:spTgt spid="9"/>
                                        </p:tgtEl>
                                      </p:cBhvr>
                                    </p:animEffect>
                                    <p:animScale>
                                      <p:cBhvr>
                                        <p:cTn id="87" dur="250" autoRev="1" fill="hold"/>
                                        <p:tgtEl>
                                          <p:spTgt spid="9"/>
                                        </p:tgtEl>
                                      </p:cBhvr>
                                      <p:by x="105000" y="105000"/>
                                    </p:animScale>
                                  </p:childTnLst>
                                </p:cTn>
                              </p:par>
                              <p:par>
                                <p:cTn id="88" presetID="26" presetClass="emph" presetSubtype="0" fill="hold" grpId="3" nodeType="withEffect">
                                  <p:stCondLst>
                                    <p:cond delay="0"/>
                                  </p:stCondLst>
                                  <p:childTnLst>
                                    <p:animEffect transition="out" filter="fade">
                                      <p:cBhvr>
                                        <p:cTn id="89" dur="500" tmFilter="0, 0; .2, .5; .8, .5; 1, 0"/>
                                        <p:tgtEl>
                                          <p:spTgt spid="10"/>
                                        </p:tgtEl>
                                      </p:cBhvr>
                                    </p:animEffect>
                                    <p:animScale>
                                      <p:cBhvr>
                                        <p:cTn id="90" dur="250" autoRev="1" fill="hold"/>
                                        <p:tgtEl>
                                          <p:spTgt spid="10"/>
                                        </p:tgtEl>
                                      </p:cBhvr>
                                      <p:by x="105000" y="105000"/>
                                    </p:animScale>
                                  </p:childTnLst>
                                </p:cTn>
                              </p:par>
                            </p:childTnLst>
                          </p:cTn>
                        </p:par>
                      </p:childTnLst>
                    </p:cTn>
                  </p:par>
                  <p:par>
                    <p:cTn id="91" fill="hold">
                      <p:stCondLst>
                        <p:cond delay="indefinite"/>
                      </p:stCondLst>
                      <p:childTnLst>
                        <p:par>
                          <p:cTn id="92" fill="hold">
                            <p:stCondLst>
                              <p:cond delay="0"/>
                            </p:stCondLst>
                            <p:childTnLst>
                              <p:par>
                                <p:cTn id="93" presetID="26" presetClass="emph" presetSubtype="0" fill="hold" nodeType="clickEffect">
                                  <p:stCondLst>
                                    <p:cond delay="0"/>
                                  </p:stCondLst>
                                  <p:childTnLst>
                                    <p:animEffect transition="out" filter="fade">
                                      <p:cBhvr>
                                        <p:cTn id="94" dur="500" tmFilter="0, 0; .2, .5; .8, .5; 1, 0"/>
                                        <p:tgtEl>
                                          <p:spTgt spid="6">
                                            <p:txEl>
                                              <p:pRg st="5" end="5"/>
                                            </p:txEl>
                                          </p:spTgt>
                                        </p:tgtEl>
                                      </p:cBhvr>
                                    </p:animEffect>
                                    <p:animScale>
                                      <p:cBhvr>
                                        <p:cTn id="95" dur="250" autoRev="1" fill="hold"/>
                                        <p:tgtEl>
                                          <p:spTgt spid="6">
                                            <p:txEl>
                                              <p:pRg st="5" end="5"/>
                                            </p:txEl>
                                          </p:spTgt>
                                        </p:tgtEl>
                                      </p:cBhvr>
                                      <p:by x="105000" y="105000"/>
                                    </p:animScale>
                                  </p:childTnLst>
                                </p:cTn>
                              </p:par>
                            </p:childTnLst>
                          </p:cTn>
                        </p:par>
                        <p:par>
                          <p:cTn id="96" fill="hold">
                            <p:stCondLst>
                              <p:cond delay="500"/>
                            </p:stCondLst>
                            <p:childTnLst>
                              <p:par>
                                <p:cTn id="97" presetID="26" presetClass="emph" presetSubtype="0" fill="hold" grpId="1" nodeType="afterEffect">
                                  <p:stCondLst>
                                    <p:cond delay="0"/>
                                  </p:stCondLst>
                                  <p:childTnLst>
                                    <p:animEffect transition="out" filter="fade">
                                      <p:cBhvr>
                                        <p:cTn id="98" dur="500" tmFilter="0, 0; .2, .5; .8, .5; 1, 0"/>
                                        <p:tgtEl>
                                          <p:spTgt spid="12"/>
                                        </p:tgtEl>
                                      </p:cBhvr>
                                    </p:animEffect>
                                    <p:animScale>
                                      <p:cBhvr>
                                        <p:cTn id="99" dur="250" autoRev="1" fill="hold"/>
                                        <p:tgtEl>
                                          <p:spTgt spid="12"/>
                                        </p:tgtEl>
                                      </p:cBhvr>
                                      <p:by x="105000" y="105000"/>
                                    </p:animScale>
                                  </p:childTnLst>
                                </p:cTn>
                              </p:par>
                            </p:childTnLst>
                          </p:cTn>
                        </p:par>
                        <p:par>
                          <p:cTn id="100" fill="hold">
                            <p:stCondLst>
                              <p:cond delay="1000"/>
                            </p:stCondLst>
                            <p:childTnLst>
                              <p:par>
                                <p:cTn id="101" presetID="26" presetClass="emph" presetSubtype="0" fill="hold" grpId="2" nodeType="afterEffect">
                                  <p:stCondLst>
                                    <p:cond delay="0"/>
                                  </p:stCondLst>
                                  <p:childTnLst>
                                    <p:animEffect transition="out" filter="fade">
                                      <p:cBhvr>
                                        <p:cTn id="102" dur="500" tmFilter="0, 0; .2, .5; .8, .5; 1, 0"/>
                                        <p:tgtEl>
                                          <p:spTgt spid="12"/>
                                        </p:tgtEl>
                                      </p:cBhvr>
                                    </p:animEffect>
                                    <p:animScale>
                                      <p:cBhvr>
                                        <p:cTn id="103" dur="250" autoRev="1" fill="hold"/>
                                        <p:tgtEl>
                                          <p:spTgt spid="12"/>
                                        </p:tgtEl>
                                      </p:cBhvr>
                                      <p:by x="105000" y="105000"/>
                                    </p:animScale>
                                  </p:childTnLst>
                                </p:cTn>
                              </p:par>
                            </p:childTnLst>
                          </p:cTn>
                        </p:par>
                        <p:par>
                          <p:cTn id="104" fill="hold">
                            <p:stCondLst>
                              <p:cond delay="1500"/>
                            </p:stCondLst>
                            <p:childTnLst>
                              <p:par>
                                <p:cTn id="105" presetID="26" presetClass="emph" presetSubtype="0" fill="hold" grpId="3" nodeType="afterEffect">
                                  <p:stCondLst>
                                    <p:cond delay="0"/>
                                  </p:stCondLst>
                                  <p:childTnLst>
                                    <p:animEffect transition="out" filter="fade">
                                      <p:cBhvr>
                                        <p:cTn id="106" dur="500" tmFilter="0, 0; .2, .5; .8, .5; 1, 0"/>
                                        <p:tgtEl>
                                          <p:spTgt spid="12"/>
                                        </p:tgtEl>
                                      </p:cBhvr>
                                    </p:animEffect>
                                    <p:animScale>
                                      <p:cBhvr>
                                        <p:cTn id="107" dur="250" autoRev="1" fill="hold"/>
                                        <p:tgtEl>
                                          <p:spTgt spid="12"/>
                                        </p:tgtEl>
                                      </p:cBhvr>
                                      <p:by x="105000" y="105000"/>
                                    </p:animScale>
                                  </p:childTnLst>
                                </p:cTn>
                              </p:par>
                            </p:childTnLst>
                          </p:cTn>
                        </p:par>
                      </p:childTnLst>
                    </p:cTn>
                  </p:par>
                  <p:par>
                    <p:cTn id="108" fill="hold">
                      <p:stCondLst>
                        <p:cond delay="indefinite"/>
                      </p:stCondLst>
                      <p:childTnLst>
                        <p:par>
                          <p:cTn id="109" fill="hold">
                            <p:stCondLst>
                              <p:cond delay="0"/>
                            </p:stCondLst>
                            <p:childTnLst>
                              <p:par>
                                <p:cTn id="110" presetID="53" presetClass="entr" presetSubtype="16" fill="hold" grpId="0" nodeType="clickEffect">
                                  <p:stCondLst>
                                    <p:cond delay="0"/>
                                  </p:stCondLst>
                                  <p:childTnLst>
                                    <p:set>
                                      <p:cBhvr>
                                        <p:cTn id="111" dur="1" fill="hold">
                                          <p:stCondLst>
                                            <p:cond delay="0"/>
                                          </p:stCondLst>
                                        </p:cTn>
                                        <p:tgtEl>
                                          <p:spTgt spid="14"/>
                                        </p:tgtEl>
                                        <p:attrNameLst>
                                          <p:attrName>style.visibility</p:attrName>
                                        </p:attrNameLst>
                                      </p:cBhvr>
                                      <p:to>
                                        <p:strVal val="visible"/>
                                      </p:to>
                                    </p:set>
                                    <p:anim calcmode="lin" valueType="num">
                                      <p:cBhvr>
                                        <p:cTn id="112" dur="500" fill="hold"/>
                                        <p:tgtEl>
                                          <p:spTgt spid="14"/>
                                        </p:tgtEl>
                                        <p:attrNameLst>
                                          <p:attrName>ppt_w</p:attrName>
                                        </p:attrNameLst>
                                      </p:cBhvr>
                                      <p:tavLst>
                                        <p:tav tm="0">
                                          <p:val>
                                            <p:fltVal val="0"/>
                                          </p:val>
                                        </p:tav>
                                        <p:tav tm="100000">
                                          <p:val>
                                            <p:strVal val="#ppt_w"/>
                                          </p:val>
                                        </p:tav>
                                      </p:tavLst>
                                    </p:anim>
                                    <p:anim calcmode="lin" valueType="num">
                                      <p:cBhvr>
                                        <p:cTn id="113" dur="500" fill="hold"/>
                                        <p:tgtEl>
                                          <p:spTgt spid="14"/>
                                        </p:tgtEl>
                                        <p:attrNameLst>
                                          <p:attrName>ppt_h</p:attrName>
                                        </p:attrNameLst>
                                      </p:cBhvr>
                                      <p:tavLst>
                                        <p:tav tm="0">
                                          <p:val>
                                            <p:fltVal val="0"/>
                                          </p:val>
                                        </p:tav>
                                        <p:tav tm="100000">
                                          <p:val>
                                            <p:strVal val="#ppt_h"/>
                                          </p:val>
                                        </p:tav>
                                      </p:tavLst>
                                    </p:anim>
                                    <p:animEffect transition="in" filter="fade">
                                      <p:cBhvr>
                                        <p:cTn id="114" dur="500"/>
                                        <p:tgtEl>
                                          <p:spTgt spid="14"/>
                                        </p:tgtEl>
                                      </p:cBhvr>
                                    </p:animEffect>
                                  </p:childTnLst>
                                </p:cTn>
                              </p:par>
                            </p:childTnLst>
                          </p:cTn>
                        </p:par>
                        <p:par>
                          <p:cTn id="115" fill="hold">
                            <p:stCondLst>
                              <p:cond delay="500"/>
                            </p:stCondLst>
                            <p:childTnLst>
                              <p:par>
                                <p:cTn id="116" presetID="10" presetClass="entr" presetSubtype="0" fill="hold" grpId="0" nodeType="afterEffect">
                                  <p:stCondLst>
                                    <p:cond delay="0"/>
                                  </p:stCondLst>
                                  <p:childTnLst>
                                    <p:set>
                                      <p:cBhvr>
                                        <p:cTn id="117" dur="1" fill="hold">
                                          <p:stCondLst>
                                            <p:cond delay="0"/>
                                          </p:stCondLst>
                                        </p:cTn>
                                        <p:tgtEl>
                                          <p:spTgt spid="15"/>
                                        </p:tgtEl>
                                        <p:attrNameLst>
                                          <p:attrName>style.visibility</p:attrName>
                                        </p:attrNameLst>
                                      </p:cBhvr>
                                      <p:to>
                                        <p:strVal val="visible"/>
                                      </p:to>
                                    </p:set>
                                    <p:animEffect transition="in" filter="fade">
                                      <p:cBhvr>
                                        <p:cTn id="118" dur="500"/>
                                        <p:tgtEl>
                                          <p:spTgt spid="15"/>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grpId="0" nodeType="clickEffect">
                                  <p:stCondLst>
                                    <p:cond delay="0"/>
                                  </p:stCondLst>
                                  <p:childTnLst>
                                    <p:set>
                                      <p:cBhvr>
                                        <p:cTn id="122" dur="1" fill="hold">
                                          <p:stCondLst>
                                            <p:cond delay="0"/>
                                          </p:stCondLst>
                                        </p:cTn>
                                        <p:tgtEl>
                                          <p:spTgt spid="16"/>
                                        </p:tgtEl>
                                        <p:attrNameLst>
                                          <p:attrName>style.visibility</p:attrName>
                                        </p:attrNameLst>
                                      </p:cBhvr>
                                      <p:to>
                                        <p:strVal val="visible"/>
                                      </p:to>
                                    </p:set>
                                    <p:animEffect transition="in" filter="fade">
                                      <p:cBhvr>
                                        <p:cTn id="123" dur="500"/>
                                        <p:tgtEl>
                                          <p:spTgt spid="16"/>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13"/>
                                        </p:tgtEl>
                                        <p:attrNameLst>
                                          <p:attrName>style.visibility</p:attrName>
                                        </p:attrNameLst>
                                      </p:cBhvr>
                                      <p:to>
                                        <p:strVal val="visible"/>
                                      </p:to>
                                    </p:set>
                                    <p:animEffect transition="in" filter="fade">
                                      <p:cBhvr>
                                        <p:cTn id="128" dur="500"/>
                                        <p:tgtEl>
                                          <p:spTgt spid="13"/>
                                        </p:tgtEl>
                                      </p:cBhvr>
                                    </p:animEffect>
                                  </p:childTnLst>
                                </p:cTn>
                              </p:par>
                            </p:childTnLst>
                          </p:cTn>
                        </p:par>
                        <p:par>
                          <p:cTn id="129" fill="hold">
                            <p:stCondLst>
                              <p:cond delay="500"/>
                            </p:stCondLst>
                            <p:childTnLst>
                              <p:par>
                                <p:cTn id="130" presetID="26" presetClass="emph" presetSubtype="0" fill="hold" grpId="1" nodeType="afterEffect">
                                  <p:stCondLst>
                                    <p:cond delay="0"/>
                                  </p:stCondLst>
                                  <p:childTnLst>
                                    <p:animEffect transition="out" filter="fade">
                                      <p:cBhvr>
                                        <p:cTn id="131" dur="500" tmFilter="0, 0; .2, .5; .8, .5; 1, 0"/>
                                        <p:tgtEl>
                                          <p:spTgt spid="13"/>
                                        </p:tgtEl>
                                      </p:cBhvr>
                                    </p:animEffect>
                                    <p:animScale>
                                      <p:cBhvr>
                                        <p:cTn id="132" dur="250" autoRev="1" fill="hold"/>
                                        <p:tgtEl>
                                          <p:spTgt spid="13"/>
                                        </p:tgtEl>
                                      </p:cBhvr>
                                      <p:by x="105000" y="105000"/>
                                    </p:animScale>
                                  </p:childTnLst>
                                </p:cTn>
                              </p:par>
                            </p:childTnLst>
                          </p:cTn>
                        </p:par>
                        <p:par>
                          <p:cTn id="133" fill="hold">
                            <p:stCondLst>
                              <p:cond delay="1000"/>
                            </p:stCondLst>
                            <p:childTnLst>
                              <p:par>
                                <p:cTn id="134" presetID="26" presetClass="emph" presetSubtype="0" fill="hold" grpId="2" nodeType="afterEffect">
                                  <p:stCondLst>
                                    <p:cond delay="0"/>
                                  </p:stCondLst>
                                  <p:childTnLst>
                                    <p:animEffect transition="out" filter="fade">
                                      <p:cBhvr>
                                        <p:cTn id="135" dur="500" tmFilter="0, 0; .2, .5; .8, .5; 1, 0"/>
                                        <p:tgtEl>
                                          <p:spTgt spid="13"/>
                                        </p:tgtEl>
                                      </p:cBhvr>
                                    </p:animEffect>
                                    <p:animScale>
                                      <p:cBhvr>
                                        <p:cTn id="136" dur="250" autoRev="1" fill="hold"/>
                                        <p:tgtEl>
                                          <p:spTgt spid="13"/>
                                        </p:tgtEl>
                                      </p:cBhvr>
                                      <p:by x="105000" y="105000"/>
                                    </p:animScale>
                                  </p:childTnLst>
                                </p:cTn>
                              </p:par>
                            </p:childTnLst>
                          </p:cTn>
                        </p:par>
                        <p:par>
                          <p:cTn id="137" fill="hold">
                            <p:stCondLst>
                              <p:cond delay="1500"/>
                            </p:stCondLst>
                            <p:childTnLst>
                              <p:par>
                                <p:cTn id="138" presetID="26" presetClass="emph" presetSubtype="0" fill="hold" grpId="3" nodeType="afterEffect">
                                  <p:stCondLst>
                                    <p:cond delay="0"/>
                                  </p:stCondLst>
                                  <p:childTnLst>
                                    <p:animEffect transition="out" filter="fade">
                                      <p:cBhvr>
                                        <p:cTn id="139" dur="500" tmFilter="0, 0; .2, .5; .8, .5; 1, 0"/>
                                        <p:tgtEl>
                                          <p:spTgt spid="13"/>
                                        </p:tgtEl>
                                      </p:cBhvr>
                                    </p:animEffect>
                                    <p:animScale>
                                      <p:cBhvr>
                                        <p:cTn id="140"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9" grpId="2" animBg="1"/>
      <p:bldP spid="9" grpId="3" animBg="1"/>
      <p:bldP spid="10" grpId="0" animBg="1"/>
      <p:bldP spid="10" grpId="1" animBg="1"/>
      <p:bldP spid="10" grpId="2" animBg="1"/>
      <p:bldP spid="10" grpId="3" animBg="1"/>
      <p:bldP spid="11" grpId="0" animBg="1"/>
      <p:bldP spid="11" grpId="1" animBg="1"/>
      <p:bldP spid="11" grpId="2" animBg="1"/>
      <p:bldP spid="11" grpId="3" animBg="1"/>
      <p:bldP spid="12" grpId="0" animBg="1"/>
      <p:bldP spid="12" grpId="1" animBg="1"/>
      <p:bldP spid="12" grpId="2" animBg="1"/>
      <p:bldP spid="12" grpId="3" animBg="1"/>
      <p:bldP spid="13" grpId="0" animBg="1"/>
      <p:bldP spid="13" grpId="1" animBg="1"/>
      <p:bldP spid="13" grpId="2" animBg="1"/>
      <p:bldP spid="13" grpId="3" animBg="1"/>
      <p:bldP spid="14" grpId="0" animBg="1"/>
      <p:bldP spid="15" grpId="0" animBg="1"/>
      <p:bldP spid="1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AAF882-5A09-BE45-2358-D70198588BB7}"/>
              </a:ext>
            </a:extLst>
          </p:cNvPr>
          <p:cNvSpPr txBox="1">
            <a:spLocks/>
          </p:cNvSpPr>
          <p:nvPr/>
        </p:nvSpPr>
        <p:spPr>
          <a:xfrm>
            <a:off x="8636000" y="243948"/>
            <a:ext cx="3238500" cy="6370104"/>
          </a:xfrm>
          <a:prstGeom prst="rect">
            <a:avLst/>
          </a:prstGeom>
          <a:solidFill>
            <a:srgbClr val="31314D"/>
          </a:solidFill>
          <a:ln w="76200">
            <a:solidFill>
              <a:srgbClr val="13131F"/>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Book Antiqua" panose="02040602050305030304" pitchFamily="18" charset="0"/>
                <a:ea typeface="+mj-ea"/>
                <a:cs typeface="+mj-cs"/>
              </a:defRPr>
            </a:lvl1pPr>
          </a:lstStyle>
          <a:p>
            <a:r>
              <a:rPr lang="en-US" sz="5400" dirty="0">
                <a:solidFill>
                  <a:srgbClr val="F3F3F7"/>
                </a:solidFill>
                <a:latin typeface="Abadi" panose="020B0604020104020204" pitchFamily="34" charset="0"/>
              </a:rPr>
              <a:t>Sentence Case</a:t>
            </a:r>
          </a:p>
        </p:txBody>
      </p:sp>
      <p:sp>
        <p:nvSpPr>
          <p:cNvPr id="5" name="Title 1">
            <a:extLst>
              <a:ext uri="{FF2B5EF4-FFF2-40B4-BE49-F238E27FC236}">
                <a16:creationId xmlns:a16="http://schemas.microsoft.com/office/drawing/2014/main" id="{E1A7AEA0-5F08-988D-6FB4-DC75975F1594}"/>
              </a:ext>
            </a:extLst>
          </p:cNvPr>
          <p:cNvSpPr txBox="1">
            <a:spLocks/>
          </p:cNvSpPr>
          <p:nvPr/>
        </p:nvSpPr>
        <p:spPr>
          <a:xfrm>
            <a:off x="247650" y="243948"/>
            <a:ext cx="8093074" cy="2590692"/>
          </a:xfrm>
          <a:prstGeom prst="rect">
            <a:avLst/>
          </a:prstGeom>
          <a:solidFill>
            <a:srgbClr val="404064"/>
          </a:solidFill>
          <a:ln w="76200">
            <a:solidFill>
              <a:srgbClr val="13131F"/>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Book Antiqua" panose="02040602050305030304" pitchFamily="18" charset="0"/>
                <a:ea typeface="+mj-ea"/>
                <a:cs typeface="+mj-cs"/>
              </a:defRPr>
            </a:lvl1pPr>
          </a:lstStyle>
          <a:p>
            <a:r>
              <a:rPr lang="en-US" sz="5400" dirty="0">
                <a:solidFill>
                  <a:srgbClr val="FFFFFF"/>
                </a:solidFill>
                <a:latin typeface="Abadi" panose="020B0604020104020204" pitchFamily="34" charset="0"/>
              </a:rPr>
              <a:t>“User hostile design: Why you should avoid Apple products”</a:t>
            </a:r>
          </a:p>
        </p:txBody>
      </p:sp>
      <p:sp>
        <p:nvSpPr>
          <p:cNvPr id="6" name="Title 1">
            <a:extLst>
              <a:ext uri="{FF2B5EF4-FFF2-40B4-BE49-F238E27FC236}">
                <a16:creationId xmlns:a16="http://schemas.microsoft.com/office/drawing/2014/main" id="{695C2046-67EA-7AA7-6C61-4643EAD9E03F}"/>
              </a:ext>
            </a:extLst>
          </p:cNvPr>
          <p:cNvSpPr txBox="1">
            <a:spLocks/>
          </p:cNvSpPr>
          <p:nvPr/>
        </p:nvSpPr>
        <p:spPr>
          <a:xfrm>
            <a:off x="247650" y="3110870"/>
            <a:ext cx="8093074" cy="3503182"/>
          </a:xfrm>
          <a:prstGeom prst="rect">
            <a:avLst/>
          </a:prstGeom>
          <a:solidFill>
            <a:srgbClr val="9393BB"/>
          </a:solidFill>
          <a:ln w="76200">
            <a:solidFill>
              <a:srgbClr val="13131F"/>
            </a:solidFill>
          </a:ln>
        </p:spPr>
        <p:txBody>
          <a:bodyPr vert="horz" lIns="91440" tIns="45720" rIns="91440" bIns="45720" rtlCol="0" anchor="ctr">
            <a:normAutofit fontScale="47500" lnSpcReduction="20000"/>
          </a:bodyPr>
          <a:lstStyle>
            <a:lvl1pPr algn="ctr" defTabSz="914400" rtl="0" eaLnBrk="1" latinLnBrk="0" hangingPunct="1">
              <a:lnSpc>
                <a:spcPct val="90000"/>
              </a:lnSpc>
              <a:spcBef>
                <a:spcPct val="0"/>
              </a:spcBef>
              <a:buNone/>
              <a:defRPr sz="6000" kern="1200">
                <a:solidFill>
                  <a:schemeClr val="tx1"/>
                </a:solidFill>
                <a:latin typeface="Book Antiqua" panose="02040602050305030304" pitchFamily="18" charset="0"/>
                <a:ea typeface="+mj-ea"/>
                <a:cs typeface="+mj-cs"/>
              </a:defRPr>
            </a:lvl1pPr>
          </a:lstStyle>
          <a:p>
            <a:pPr algn="l"/>
            <a:r>
              <a:rPr lang="en-CA" sz="9600" dirty="0">
                <a:latin typeface="Abadi" panose="020B0604020104020204" pitchFamily="34" charset="0"/>
              </a:rPr>
              <a:t>Note: You will </a:t>
            </a:r>
            <a:r>
              <a:rPr lang="en-CA" sz="9600" i="1" dirty="0">
                <a:latin typeface="Abadi" panose="020B0604020104020204" pitchFamily="34" charset="0"/>
              </a:rPr>
              <a:t>ONLY</a:t>
            </a:r>
            <a:r>
              <a:rPr lang="en-CA" sz="9600" dirty="0">
                <a:latin typeface="Abadi" panose="020B0604020104020204" pitchFamily="34" charset="0"/>
              </a:rPr>
              <a:t> capitalize</a:t>
            </a:r>
          </a:p>
          <a:p>
            <a:pPr algn="l"/>
            <a:endParaRPr lang="en-CA" sz="2500" dirty="0">
              <a:latin typeface="Abadi" panose="020B0604020104020204" pitchFamily="34" charset="0"/>
            </a:endParaRPr>
          </a:p>
          <a:p>
            <a:pPr marL="571500" indent="-571500" algn="l">
              <a:buFont typeface="Arial" panose="020B0604020202020204" pitchFamily="34" charset="0"/>
              <a:buChar char="•"/>
            </a:pPr>
            <a:r>
              <a:rPr lang="en-CA" sz="8400" dirty="0">
                <a:latin typeface="Abadi" panose="020B0604020104020204" pitchFamily="34" charset="0"/>
              </a:rPr>
              <a:t>the first word</a:t>
            </a:r>
          </a:p>
          <a:p>
            <a:pPr marL="571500" indent="-571500" algn="l">
              <a:buFont typeface="Arial" panose="020B0604020202020204" pitchFamily="34" charset="0"/>
              <a:buChar char="•"/>
            </a:pPr>
            <a:r>
              <a:rPr lang="en-CA" sz="8400" dirty="0">
                <a:latin typeface="Abadi" panose="020B0604020104020204" pitchFamily="34" charset="0"/>
              </a:rPr>
              <a:t>the first word of the subtitle, and </a:t>
            </a:r>
          </a:p>
          <a:p>
            <a:pPr marL="571500" indent="-571500" algn="l">
              <a:buFont typeface="Arial" panose="020B0604020202020204" pitchFamily="34" charset="0"/>
              <a:buChar char="•"/>
            </a:pPr>
            <a:r>
              <a:rPr lang="en-CA" sz="8400" dirty="0">
                <a:latin typeface="Abadi" panose="020B0604020104020204" pitchFamily="34" charset="0"/>
              </a:rPr>
              <a:t>proper names, initializations, and acronyms.</a:t>
            </a:r>
            <a:endParaRPr lang="en-US" sz="9600" b="1" dirty="0">
              <a:solidFill>
                <a:srgbClr val="13131F"/>
              </a:solidFill>
              <a:latin typeface="Abadi" panose="020B0604020104020204" pitchFamily="34" charset="0"/>
            </a:endParaRPr>
          </a:p>
        </p:txBody>
      </p:sp>
      <p:sp>
        <p:nvSpPr>
          <p:cNvPr id="7" name="Rectangle: Rounded Corners 6">
            <a:extLst>
              <a:ext uri="{FF2B5EF4-FFF2-40B4-BE49-F238E27FC236}">
                <a16:creationId xmlns:a16="http://schemas.microsoft.com/office/drawing/2014/main" id="{C9756B71-23E4-30C7-8680-4263FDF17BE0}"/>
              </a:ext>
            </a:extLst>
          </p:cNvPr>
          <p:cNvSpPr/>
          <p:nvPr/>
        </p:nvSpPr>
        <p:spPr>
          <a:xfrm>
            <a:off x="781050" y="407582"/>
            <a:ext cx="1504950" cy="735418"/>
          </a:xfrm>
          <a:prstGeom prst="roundRect">
            <a:avLst/>
          </a:prstGeom>
          <a:solidFill>
            <a:srgbClr val="E8E8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Rounded Corners 7">
            <a:extLst>
              <a:ext uri="{FF2B5EF4-FFF2-40B4-BE49-F238E27FC236}">
                <a16:creationId xmlns:a16="http://schemas.microsoft.com/office/drawing/2014/main" id="{1B578CAA-4C8D-366F-B80E-7A25F9F712B6}"/>
              </a:ext>
            </a:extLst>
          </p:cNvPr>
          <p:cNvSpPr/>
          <p:nvPr/>
        </p:nvSpPr>
        <p:spPr>
          <a:xfrm>
            <a:off x="6715125" y="407582"/>
            <a:ext cx="1352550" cy="830668"/>
          </a:xfrm>
          <a:prstGeom prst="roundRect">
            <a:avLst/>
          </a:prstGeom>
          <a:solidFill>
            <a:srgbClr val="E8E8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Rounded Corners 8">
            <a:extLst>
              <a:ext uri="{FF2B5EF4-FFF2-40B4-BE49-F238E27FC236}">
                <a16:creationId xmlns:a16="http://schemas.microsoft.com/office/drawing/2014/main" id="{541BBC87-46F6-633E-0191-3BE7BB69BB7A}"/>
              </a:ext>
            </a:extLst>
          </p:cNvPr>
          <p:cNvSpPr/>
          <p:nvPr/>
        </p:nvSpPr>
        <p:spPr>
          <a:xfrm>
            <a:off x="5908548" y="1238250"/>
            <a:ext cx="2016251" cy="791576"/>
          </a:xfrm>
          <a:prstGeom prst="roundRect">
            <a:avLst/>
          </a:prstGeom>
          <a:solidFill>
            <a:srgbClr val="E8E8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6140657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4" end="4"/>
                                            </p:txEl>
                                          </p:spTgt>
                                        </p:tgtEl>
                                        <p:attrNameLst>
                                          <p:attrName>style.visibility</p:attrName>
                                        </p:attrNameLst>
                                      </p:cBhvr>
                                      <p:to>
                                        <p:strVal val="visible"/>
                                      </p:to>
                                    </p:set>
                                    <p:animEffect transition="in" filter="fade">
                                      <p:cBhvr>
                                        <p:cTn id="37" dur="5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6" presetClass="emph" presetSubtype="0" fill="hold" nodeType="clickEffect">
                                  <p:stCondLst>
                                    <p:cond delay="0"/>
                                  </p:stCondLst>
                                  <p:childTnLst>
                                    <p:animEffect transition="out" filter="fade">
                                      <p:cBhvr>
                                        <p:cTn id="46" dur="500" tmFilter="0, 0; .2, .5; .8, .5; 1, 0"/>
                                        <p:tgtEl>
                                          <p:spTgt spid="6">
                                            <p:txEl>
                                              <p:pRg st="2" end="2"/>
                                            </p:txEl>
                                          </p:spTgt>
                                        </p:tgtEl>
                                      </p:cBhvr>
                                    </p:animEffect>
                                    <p:animScale>
                                      <p:cBhvr>
                                        <p:cTn id="47" dur="250" autoRev="1" fill="hold"/>
                                        <p:tgtEl>
                                          <p:spTgt spid="6">
                                            <p:txEl>
                                              <p:pRg st="2" end="2"/>
                                            </p:txEl>
                                          </p:spTgt>
                                        </p:tgtEl>
                                      </p:cBhvr>
                                      <p:by x="105000" y="105000"/>
                                    </p:animScale>
                                  </p:childTnLst>
                                </p:cTn>
                              </p:par>
                            </p:childTnLst>
                          </p:cTn>
                        </p:par>
                        <p:par>
                          <p:cTn id="48" fill="hold">
                            <p:stCondLst>
                              <p:cond delay="500"/>
                            </p:stCondLst>
                            <p:childTnLst>
                              <p:par>
                                <p:cTn id="49" presetID="26" presetClass="emph" presetSubtype="0" fill="hold" grpId="1" nodeType="afterEffect">
                                  <p:stCondLst>
                                    <p:cond delay="0"/>
                                  </p:stCondLst>
                                  <p:childTnLst>
                                    <p:animEffect transition="out" filter="fade">
                                      <p:cBhvr>
                                        <p:cTn id="50" dur="500" tmFilter="0, 0; .2, .5; .8, .5; 1, 0"/>
                                        <p:tgtEl>
                                          <p:spTgt spid="7"/>
                                        </p:tgtEl>
                                      </p:cBhvr>
                                    </p:animEffect>
                                    <p:animScale>
                                      <p:cBhvr>
                                        <p:cTn id="51" dur="250" autoRev="1" fill="hold"/>
                                        <p:tgtEl>
                                          <p:spTgt spid="7"/>
                                        </p:tgtEl>
                                      </p:cBhvr>
                                      <p:by x="105000" y="105000"/>
                                    </p:animScale>
                                  </p:childTnLst>
                                </p:cTn>
                              </p:par>
                            </p:childTnLst>
                          </p:cTn>
                        </p:par>
                        <p:par>
                          <p:cTn id="52" fill="hold">
                            <p:stCondLst>
                              <p:cond delay="1000"/>
                            </p:stCondLst>
                            <p:childTnLst>
                              <p:par>
                                <p:cTn id="53" presetID="26" presetClass="emph" presetSubtype="0" fill="hold" grpId="2" nodeType="afterEffect">
                                  <p:stCondLst>
                                    <p:cond delay="0"/>
                                  </p:stCondLst>
                                  <p:childTnLst>
                                    <p:animEffect transition="out" filter="fade">
                                      <p:cBhvr>
                                        <p:cTn id="54" dur="500" tmFilter="0, 0; .2, .5; .8, .5; 1, 0"/>
                                        <p:tgtEl>
                                          <p:spTgt spid="7"/>
                                        </p:tgtEl>
                                      </p:cBhvr>
                                    </p:animEffect>
                                    <p:animScale>
                                      <p:cBhvr>
                                        <p:cTn id="55" dur="250" autoRev="1" fill="hold"/>
                                        <p:tgtEl>
                                          <p:spTgt spid="7"/>
                                        </p:tgtEl>
                                      </p:cBhvr>
                                      <p:by x="105000" y="105000"/>
                                    </p:animScale>
                                  </p:childTnLst>
                                </p:cTn>
                              </p:par>
                            </p:childTnLst>
                          </p:cTn>
                        </p:par>
                        <p:par>
                          <p:cTn id="56" fill="hold">
                            <p:stCondLst>
                              <p:cond delay="1500"/>
                            </p:stCondLst>
                            <p:childTnLst>
                              <p:par>
                                <p:cTn id="57" presetID="26" presetClass="emph" presetSubtype="0" fill="hold" grpId="3" nodeType="afterEffect">
                                  <p:stCondLst>
                                    <p:cond delay="0"/>
                                  </p:stCondLst>
                                  <p:childTnLst>
                                    <p:animEffect transition="out" filter="fade">
                                      <p:cBhvr>
                                        <p:cTn id="58" dur="500" tmFilter="0, 0; .2, .5; .8, .5; 1, 0"/>
                                        <p:tgtEl>
                                          <p:spTgt spid="7"/>
                                        </p:tgtEl>
                                      </p:cBhvr>
                                    </p:animEffect>
                                    <p:animScale>
                                      <p:cBhvr>
                                        <p:cTn id="59" dur="250" autoRev="1" fill="hold"/>
                                        <p:tgtEl>
                                          <p:spTgt spid="7"/>
                                        </p:tgtEl>
                                      </p:cBhvr>
                                      <p:by x="105000" y="105000"/>
                                    </p:animScale>
                                  </p:childTnLst>
                                </p:cTn>
                              </p:par>
                            </p:childTnLst>
                          </p:cTn>
                        </p:par>
                      </p:childTnLst>
                    </p:cTn>
                  </p:par>
                  <p:par>
                    <p:cTn id="60" fill="hold">
                      <p:stCondLst>
                        <p:cond delay="indefinite"/>
                      </p:stCondLst>
                      <p:childTnLst>
                        <p:par>
                          <p:cTn id="61" fill="hold">
                            <p:stCondLst>
                              <p:cond delay="0"/>
                            </p:stCondLst>
                            <p:childTnLst>
                              <p:par>
                                <p:cTn id="62" presetID="26" presetClass="emph" presetSubtype="0" fill="hold" nodeType="clickEffect">
                                  <p:stCondLst>
                                    <p:cond delay="0"/>
                                  </p:stCondLst>
                                  <p:childTnLst>
                                    <p:animEffect transition="out" filter="fade">
                                      <p:cBhvr>
                                        <p:cTn id="63" dur="500" tmFilter="0, 0; .2, .5; .8, .5; 1, 0"/>
                                        <p:tgtEl>
                                          <p:spTgt spid="6">
                                            <p:txEl>
                                              <p:pRg st="3" end="3"/>
                                            </p:txEl>
                                          </p:spTgt>
                                        </p:tgtEl>
                                      </p:cBhvr>
                                    </p:animEffect>
                                    <p:animScale>
                                      <p:cBhvr>
                                        <p:cTn id="64" dur="250" autoRev="1" fill="hold"/>
                                        <p:tgtEl>
                                          <p:spTgt spid="6">
                                            <p:txEl>
                                              <p:pRg st="3" end="3"/>
                                            </p:txEl>
                                          </p:spTgt>
                                        </p:tgtEl>
                                      </p:cBhvr>
                                      <p:by x="105000" y="105000"/>
                                    </p:animScale>
                                  </p:childTnLst>
                                </p:cTn>
                              </p:par>
                            </p:childTnLst>
                          </p:cTn>
                        </p:par>
                        <p:par>
                          <p:cTn id="65" fill="hold">
                            <p:stCondLst>
                              <p:cond delay="500"/>
                            </p:stCondLst>
                            <p:childTnLst>
                              <p:par>
                                <p:cTn id="66" presetID="26" presetClass="emph" presetSubtype="0" fill="hold" grpId="1" nodeType="afterEffect">
                                  <p:stCondLst>
                                    <p:cond delay="0"/>
                                  </p:stCondLst>
                                  <p:childTnLst>
                                    <p:animEffect transition="out" filter="fade">
                                      <p:cBhvr>
                                        <p:cTn id="67" dur="500" tmFilter="0, 0; .2, .5; .8, .5; 1, 0"/>
                                        <p:tgtEl>
                                          <p:spTgt spid="8"/>
                                        </p:tgtEl>
                                      </p:cBhvr>
                                    </p:animEffect>
                                    <p:animScale>
                                      <p:cBhvr>
                                        <p:cTn id="68" dur="250" autoRev="1" fill="hold"/>
                                        <p:tgtEl>
                                          <p:spTgt spid="8"/>
                                        </p:tgtEl>
                                      </p:cBhvr>
                                      <p:by x="105000" y="105000"/>
                                    </p:animScale>
                                  </p:childTnLst>
                                </p:cTn>
                              </p:par>
                            </p:childTnLst>
                          </p:cTn>
                        </p:par>
                        <p:par>
                          <p:cTn id="69" fill="hold">
                            <p:stCondLst>
                              <p:cond delay="1000"/>
                            </p:stCondLst>
                            <p:childTnLst>
                              <p:par>
                                <p:cTn id="70" presetID="26" presetClass="emph" presetSubtype="0" fill="hold" grpId="2" nodeType="afterEffect">
                                  <p:stCondLst>
                                    <p:cond delay="0"/>
                                  </p:stCondLst>
                                  <p:childTnLst>
                                    <p:animEffect transition="out" filter="fade">
                                      <p:cBhvr>
                                        <p:cTn id="71" dur="500" tmFilter="0, 0; .2, .5; .8, .5; 1, 0"/>
                                        <p:tgtEl>
                                          <p:spTgt spid="8"/>
                                        </p:tgtEl>
                                      </p:cBhvr>
                                    </p:animEffect>
                                    <p:animScale>
                                      <p:cBhvr>
                                        <p:cTn id="72" dur="250" autoRev="1" fill="hold"/>
                                        <p:tgtEl>
                                          <p:spTgt spid="8"/>
                                        </p:tgtEl>
                                      </p:cBhvr>
                                      <p:by x="105000" y="105000"/>
                                    </p:animScale>
                                  </p:childTnLst>
                                </p:cTn>
                              </p:par>
                            </p:childTnLst>
                          </p:cTn>
                        </p:par>
                        <p:par>
                          <p:cTn id="73" fill="hold">
                            <p:stCondLst>
                              <p:cond delay="1500"/>
                            </p:stCondLst>
                            <p:childTnLst>
                              <p:par>
                                <p:cTn id="74" presetID="26" presetClass="emph" presetSubtype="0" fill="hold" grpId="3" nodeType="afterEffect">
                                  <p:stCondLst>
                                    <p:cond delay="0"/>
                                  </p:stCondLst>
                                  <p:childTnLst>
                                    <p:animEffect transition="out" filter="fade">
                                      <p:cBhvr>
                                        <p:cTn id="75" dur="500" tmFilter="0, 0; .2, .5; .8, .5; 1, 0"/>
                                        <p:tgtEl>
                                          <p:spTgt spid="8"/>
                                        </p:tgtEl>
                                      </p:cBhvr>
                                    </p:animEffect>
                                    <p:animScale>
                                      <p:cBhvr>
                                        <p:cTn id="76" dur="250" autoRev="1" fill="hold"/>
                                        <p:tgtEl>
                                          <p:spTgt spid="8"/>
                                        </p:tgtEl>
                                      </p:cBhvr>
                                      <p:by x="105000" y="105000"/>
                                    </p:animScale>
                                  </p:childTnLst>
                                </p:cTn>
                              </p:par>
                            </p:childTnLst>
                          </p:cTn>
                        </p:par>
                      </p:childTnLst>
                    </p:cTn>
                  </p:par>
                  <p:par>
                    <p:cTn id="77" fill="hold">
                      <p:stCondLst>
                        <p:cond delay="indefinite"/>
                      </p:stCondLst>
                      <p:childTnLst>
                        <p:par>
                          <p:cTn id="78" fill="hold">
                            <p:stCondLst>
                              <p:cond delay="0"/>
                            </p:stCondLst>
                            <p:childTnLst>
                              <p:par>
                                <p:cTn id="79" presetID="26" presetClass="emph" presetSubtype="0" fill="hold" nodeType="clickEffect">
                                  <p:stCondLst>
                                    <p:cond delay="0"/>
                                  </p:stCondLst>
                                  <p:childTnLst>
                                    <p:animEffect transition="out" filter="fade">
                                      <p:cBhvr>
                                        <p:cTn id="80" dur="500" tmFilter="0, 0; .2, .5; .8, .5; 1, 0"/>
                                        <p:tgtEl>
                                          <p:spTgt spid="6">
                                            <p:txEl>
                                              <p:pRg st="4" end="4"/>
                                            </p:txEl>
                                          </p:spTgt>
                                        </p:tgtEl>
                                      </p:cBhvr>
                                    </p:animEffect>
                                    <p:animScale>
                                      <p:cBhvr>
                                        <p:cTn id="81" dur="250" autoRev="1" fill="hold"/>
                                        <p:tgtEl>
                                          <p:spTgt spid="6">
                                            <p:txEl>
                                              <p:pRg st="4" end="4"/>
                                            </p:txEl>
                                          </p:spTgt>
                                        </p:tgtEl>
                                      </p:cBhvr>
                                      <p:by x="105000" y="105000"/>
                                    </p:animScale>
                                  </p:childTnLst>
                                </p:cTn>
                              </p:par>
                            </p:childTnLst>
                          </p:cTn>
                        </p:par>
                        <p:par>
                          <p:cTn id="82" fill="hold">
                            <p:stCondLst>
                              <p:cond delay="500"/>
                            </p:stCondLst>
                            <p:childTnLst>
                              <p:par>
                                <p:cTn id="83" presetID="26" presetClass="emph" presetSubtype="0" fill="hold" grpId="1" nodeType="afterEffect">
                                  <p:stCondLst>
                                    <p:cond delay="0"/>
                                  </p:stCondLst>
                                  <p:childTnLst>
                                    <p:animEffect transition="out" filter="fade">
                                      <p:cBhvr>
                                        <p:cTn id="84" dur="500" tmFilter="0, 0; .2, .5; .8, .5; 1, 0"/>
                                        <p:tgtEl>
                                          <p:spTgt spid="9"/>
                                        </p:tgtEl>
                                      </p:cBhvr>
                                    </p:animEffect>
                                    <p:animScale>
                                      <p:cBhvr>
                                        <p:cTn id="85" dur="250" autoRev="1" fill="hold"/>
                                        <p:tgtEl>
                                          <p:spTgt spid="9"/>
                                        </p:tgtEl>
                                      </p:cBhvr>
                                      <p:by x="105000" y="105000"/>
                                    </p:animScale>
                                  </p:childTnLst>
                                </p:cTn>
                              </p:par>
                            </p:childTnLst>
                          </p:cTn>
                        </p:par>
                        <p:par>
                          <p:cTn id="86" fill="hold">
                            <p:stCondLst>
                              <p:cond delay="1000"/>
                            </p:stCondLst>
                            <p:childTnLst>
                              <p:par>
                                <p:cTn id="87" presetID="26" presetClass="emph" presetSubtype="0" fill="hold" grpId="2" nodeType="afterEffect">
                                  <p:stCondLst>
                                    <p:cond delay="0"/>
                                  </p:stCondLst>
                                  <p:childTnLst>
                                    <p:animEffect transition="out" filter="fade">
                                      <p:cBhvr>
                                        <p:cTn id="88" dur="500" tmFilter="0, 0; .2, .5; .8, .5; 1, 0"/>
                                        <p:tgtEl>
                                          <p:spTgt spid="9"/>
                                        </p:tgtEl>
                                      </p:cBhvr>
                                    </p:animEffect>
                                    <p:animScale>
                                      <p:cBhvr>
                                        <p:cTn id="89" dur="250" autoRev="1" fill="hold"/>
                                        <p:tgtEl>
                                          <p:spTgt spid="9"/>
                                        </p:tgtEl>
                                      </p:cBhvr>
                                      <p:by x="105000" y="105000"/>
                                    </p:animScale>
                                  </p:childTnLst>
                                </p:cTn>
                              </p:par>
                            </p:childTnLst>
                          </p:cTn>
                        </p:par>
                        <p:par>
                          <p:cTn id="90" fill="hold">
                            <p:stCondLst>
                              <p:cond delay="1500"/>
                            </p:stCondLst>
                            <p:childTnLst>
                              <p:par>
                                <p:cTn id="91" presetID="26" presetClass="emph" presetSubtype="0" fill="hold" grpId="3" nodeType="afterEffect">
                                  <p:stCondLst>
                                    <p:cond delay="0"/>
                                  </p:stCondLst>
                                  <p:childTnLst>
                                    <p:animEffect transition="out" filter="fade">
                                      <p:cBhvr>
                                        <p:cTn id="92" dur="500" tmFilter="0, 0; .2, .5; .8, .5; 1, 0"/>
                                        <p:tgtEl>
                                          <p:spTgt spid="9"/>
                                        </p:tgtEl>
                                      </p:cBhvr>
                                    </p:animEffect>
                                    <p:animScale>
                                      <p:cBhvr>
                                        <p:cTn id="93"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7" grpId="3" animBg="1"/>
      <p:bldP spid="8" grpId="0" animBg="1"/>
      <p:bldP spid="8" grpId="1" animBg="1"/>
      <p:bldP spid="8" grpId="2" animBg="1"/>
      <p:bldP spid="8" grpId="3" animBg="1"/>
      <p:bldP spid="9" grpId="0" animBg="1"/>
      <p:bldP spid="9" grpId="1" animBg="1"/>
      <p:bldP spid="9" grpId="2" animBg="1"/>
      <p:bldP spid="9" grpId="3"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1F017920-4A06-7B85-ED4B-47E788A24BE0}"/>
              </a:ext>
            </a:extLst>
          </p:cNvPr>
          <p:cNvSpPr txBox="1">
            <a:spLocks/>
          </p:cNvSpPr>
          <p:nvPr/>
        </p:nvSpPr>
        <p:spPr>
          <a:xfrm>
            <a:off x="3211285" y="4597059"/>
            <a:ext cx="8142513" cy="1850572"/>
          </a:xfrm>
          <a:prstGeom prst="rect">
            <a:avLst/>
          </a:prstGeom>
          <a:solidFill>
            <a:srgbClr val="E8E8F0"/>
          </a:solidFill>
          <a:ln w="57150">
            <a:solidFill>
              <a:srgbClr val="13131F"/>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Book Antiqua" panose="020406020503050303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badi" panose="020B0604020104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badi" panose="020B0604020104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latin typeface="Abadi" panose="020B0604020104020204" pitchFamily="34" charset="0"/>
              </a:rPr>
              <a:t>Note: The volume and issue number follow preceded by the abbreviations ‘vol.’ and ‘no.’ respectively.</a:t>
            </a:r>
            <a:endParaRPr lang="en-CA" sz="3600" dirty="0">
              <a:latin typeface="Abadi" panose="020B0604020104020204" pitchFamily="34" charset="0"/>
            </a:endParaRPr>
          </a:p>
        </p:txBody>
      </p:sp>
      <p:sp>
        <p:nvSpPr>
          <p:cNvPr id="20" name="Rectangle 19">
            <a:extLst>
              <a:ext uri="{FF2B5EF4-FFF2-40B4-BE49-F238E27FC236}">
                <a16:creationId xmlns:a16="http://schemas.microsoft.com/office/drawing/2014/main" id="{64246D29-1ABD-15AD-5774-B3EF62D63791}"/>
              </a:ext>
            </a:extLst>
          </p:cNvPr>
          <p:cNvSpPr/>
          <p:nvPr/>
        </p:nvSpPr>
        <p:spPr>
          <a:xfrm>
            <a:off x="838199" y="4597059"/>
            <a:ext cx="2373086" cy="1850572"/>
          </a:xfrm>
          <a:prstGeom prst="rect">
            <a:avLst/>
          </a:prstGeom>
          <a:solidFill>
            <a:srgbClr val="13131F"/>
          </a:solidFill>
          <a:ln w="5715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Abadi" panose="020B0604020104020204" pitchFamily="34" charset="0"/>
              </a:rPr>
              <a:t>Location</a:t>
            </a:r>
            <a:endParaRPr lang="en-CA" sz="4400" dirty="0">
              <a:latin typeface="Abadi" panose="020B0604020104020204" pitchFamily="34" charset="0"/>
            </a:endParaRPr>
          </a:p>
        </p:txBody>
      </p:sp>
      <p:sp>
        <p:nvSpPr>
          <p:cNvPr id="4" name="Title 1">
            <a:extLst>
              <a:ext uri="{FF2B5EF4-FFF2-40B4-BE49-F238E27FC236}">
                <a16:creationId xmlns:a16="http://schemas.microsoft.com/office/drawing/2014/main" id="{9AB42713-4B9D-457A-B096-9D474E00B3E1}"/>
              </a:ext>
            </a:extLst>
          </p:cNvPr>
          <p:cNvSpPr txBox="1">
            <a:spLocks/>
          </p:cNvSpPr>
          <p:nvPr/>
        </p:nvSpPr>
        <p:spPr>
          <a:xfrm>
            <a:off x="838200" y="410368"/>
            <a:ext cx="10515600" cy="1325563"/>
          </a:xfrm>
          <a:prstGeom prst="rect">
            <a:avLst/>
          </a:prstGeom>
          <a:solidFill>
            <a:srgbClr val="58588A"/>
          </a:solidFill>
          <a:ln w="57150">
            <a:solidFill>
              <a:srgbClr val="13131F"/>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Book Antiqua" panose="02040602050305030304" pitchFamily="18" charset="0"/>
                <a:ea typeface="+mj-ea"/>
                <a:cs typeface="+mj-cs"/>
              </a:defRPr>
            </a:lvl1pPr>
          </a:lstStyle>
          <a:p>
            <a:r>
              <a:rPr lang="en-CA" dirty="0">
                <a:solidFill>
                  <a:schemeClr val="bg1"/>
                </a:solidFill>
                <a:latin typeface="Abadi" panose="020B0604020104020204" pitchFamily="34" charset="0"/>
              </a:rPr>
              <a:t>Example: Online Journal</a:t>
            </a:r>
          </a:p>
        </p:txBody>
      </p:sp>
      <p:sp>
        <p:nvSpPr>
          <p:cNvPr id="5" name="Rectangle 4">
            <a:extLst>
              <a:ext uri="{FF2B5EF4-FFF2-40B4-BE49-F238E27FC236}">
                <a16:creationId xmlns:a16="http://schemas.microsoft.com/office/drawing/2014/main" id="{33E2D5BC-9195-43D0-A645-F8A372CE3163}"/>
              </a:ext>
            </a:extLst>
          </p:cNvPr>
          <p:cNvSpPr/>
          <p:nvPr/>
        </p:nvSpPr>
        <p:spPr>
          <a:xfrm>
            <a:off x="838200" y="1735931"/>
            <a:ext cx="830802"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[1]</a:t>
            </a:r>
            <a:endParaRPr lang="en-CA" sz="4000" dirty="0">
              <a:solidFill>
                <a:schemeClr val="tx1"/>
              </a:solidFill>
              <a:latin typeface="Abadi" panose="020B0604020104020204" pitchFamily="34" charset="0"/>
            </a:endParaRPr>
          </a:p>
        </p:txBody>
      </p:sp>
      <p:sp>
        <p:nvSpPr>
          <p:cNvPr id="11" name="Rectangle 10">
            <a:extLst>
              <a:ext uri="{FF2B5EF4-FFF2-40B4-BE49-F238E27FC236}">
                <a16:creationId xmlns:a16="http://schemas.microsoft.com/office/drawing/2014/main" id="{F90FF5DF-BEB7-3F2E-F85B-4F6B5F3922C8}"/>
              </a:ext>
            </a:extLst>
          </p:cNvPr>
          <p:cNvSpPr/>
          <p:nvPr/>
        </p:nvSpPr>
        <p:spPr>
          <a:xfrm>
            <a:off x="1669002" y="1735931"/>
            <a:ext cx="2130554"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N. Tesla,</a:t>
            </a:r>
            <a:endParaRPr lang="en-CA" sz="4000" dirty="0">
              <a:solidFill>
                <a:schemeClr val="tx1"/>
              </a:solidFill>
              <a:latin typeface="Abadi" panose="020B0604020104020204" pitchFamily="34" charset="0"/>
            </a:endParaRPr>
          </a:p>
        </p:txBody>
      </p:sp>
      <p:sp>
        <p:nvSpPr>
          <p:cNvPr id="13" name="Rectangle 12">
            <a:extLst>
              <a:ext uri="{FF2B5EF4-FFF2-40B4-BE49-F238E27FC236}">
                <a16:creationId xmlns:a16="http://schemas.microsoft.com/office/drawing/2014/main" id="{CBC6A891-1382-5261-9642-F2D113AB4DD7}"/>
              </a:ext>
            </a:extLst>
          </p:cNvPr>
          <p:cNvSpPr/>
          <p:nvPr/>
        </p:nvSpPr>
        <p:spPr>
          <a:xfrm>
            <a:off x="3606656" y="1735931"/>
            <a:ext cx="2177147"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et al.,</a:t>
            </a:r>
            <a:endParaRPr lang="en-CA" sz="4000" dirty="0">
              <a:solidFill>
                <a:schemeClr val="tx1"/>
              </a:solidFill>
              <a:latin typeface="Abadi" panose="020B0604020104020204" pitchFamily="34" charset="0"/>
            </a:endParaRPr>
          </a:p>
        </p:txBody>
      </p:sp>
      <p:sp>
        <p:nvSpPr>
          <p:cNvPr id="18" name="Rectangle 17">
            <a:extLst>
              <a:ext uri="{FF2B5EF4-FFF2-40B4-BE49-F238E27FC236}">
                <a16:creationId xmlns:a16="http://schemas.microsoft.com/office/drawing/2014/main" id="{6721362E-950C-07AA-9DA6-EBD00752242A}"/>
              </a:ext>
            </a:extLst>
          </p:cNvPr>
          <p:cNvSpPr/>
          <p:nvPr/>
        </p:nvSpPr>
        <p:spPr>
          <a:xfrm>
            <a:off x="5039216" y="1735931"/>
            <a:ext cx="7145386"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“Transporter or duplicator: The</a:t>
            </a:r>
            <a:endParaRPr lang="en-CA" sz="4000" dirty="0">
              <a:solidFill>
                <a:schemeClr val="tx1"/>
              </a:solidFill>
              <a:latin typeface="Abadi" panose="020B0604020104020204" pitchFamily="34" charset="0"/>
            </a:endParaRPr>
          </a:p>
        </p:txBody>
      </p:sp>
      <p:sp>
        <p:nvSpPr>
          <p:cNvPr id="19" name="Rectangle 18">
            <a:extLst>
              <a:ext uri="{FF2B5EF4-FFF2-40B4-BE49-F238E27FC236}">
                <a16:creationId xmlns:a16="http://schemas.microsoft.com/office/drawing/2014/main" id="{C96CC2C8-F941-677C-8C18-DA68D82EEC19}"/>
              </a:ext>
            </a:extLst>
          </p:cNvPr>
          <p:cNvSpPr/>
          <p:nvPr/>
        </p:nvSpPr>
        <p:spPr>
          <a:xfrm>
            <a:off x="838200" y="2392022"/>
            <a:ext cx="6921135"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magic of science,”</a:t>
            </a:r>
            <a:endParaRPr lang="en-CA" sz="4000" dirty="0">
              <a:solidFill>
                <a:schemeClr val="tx1"/>
              </a:solidFill>
              <a:latin typeface="Abadi" panose="020B0604020104020204" pitchFamily="34" charset="0"/>
            </a:endParaRPr>
          </a:p>
        </p:txBody>
      </p:sp>
      <p:sp>
        <p:nvSpPr>
          <p:cNvPr id="22" name="Rectangle 21">
            <a:extLst>
              <a:ext uri="{FF2B5EF4-FFF2-40B4-BE49-F238E27FC236}">
                <a16:creationId xmlns:a16="http://schemas.microsoft.com/office/drawing/2014/main" id="{77493B34-2C12-CE48-B805-6381C958EAB2}"/>
              </a:ext>
            </a:extLst>
          </p:cNvPr>
          <p:cNvSpPr/>
          <p:nvPr/>
        </p:nvSpPr>
        <p:spPr>
          <a:xfrm>
            <a:off x="4931877" y="2371829"/>
            <a:ext cx="6921135"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i="1" dirty="0">
                <a:solidFill>
                  <a:schemeClr val="tx1"/>
                </a:solidFill>
                <a:latin typeface="Abadi" panose="020B0604020104020204" pitchFamily="34" charset="0"/>
              </a:rPr>
              <a:t>Magical Engineers Quarterly</a:t>
            </a:r>
            <a:r>
              <a:rPr lang="en-US" sz="4000" dirty="0">
                <a:solidFill>
                  <a:schemeClr val="tx1"/>
                </a:solidFill>
                <a:latin typeface="Abadi" panose="020B0604020104020204" pitchFamily="34" charset="0"/>
              </a:rPr>
              <a:t>,</a:t>
            </a:r>
            <a:endParaRPr lang="en-CA" sz="4000" dirty="0">
              <a:solidFill>
                <a:schemeClr val="tx1"/>
              </a:solidFill>
              <a:latin typeface="Abadi" panose="020B0604020104020204" pitchFamily="34" charset="0"/>
            </a:endParaRPr>
          </a:p>
        </p:txBody>
      </p:sp>
      <p:grpSp>
        <p:nvGrpSpPr>
          <p:cNvPr id="2" name="Group 1">
            <a:extLst>
              <a:ext uri="{FF2B5EF4-FFF2-40B4-BE49-F238E27FC236}">
                <a16:creationId xmlns:a16="http://schemas.microsoft.com/office/drawing/2014/main" id="{EAA2726D-347F-4BD9-CCAD-50D27CAC5766}"/>
              </a:ext>
            </a:extLst>
          </p:cNvPr>
          <p:cNvGrpSpPr/>
          <p:nvPr/>
        </p:nvGrpSpPr>
        <p:grpSpPr>
          <a:xfrm>
            <a:off x="838198" y="3031668"/>
            <a:ext cx="3063144" cy="794663"/>
            <a:chOff x="838198" y="3031668"/>
            <a:chExt cx="3063144" cy="794663"/>
          </a:xfrm>
        </p:grpSpPr>
        <p:sp>
          <p:nvSpPr>
            <p:cNvPr id="21" name="Rectangle 20">
              <a:extLst>
                <a:ext uri="{FF2B5EF4-FFF2-40B4-BE49-F238E27FC236}">
                  <a16:creationId xmlns:a16="http://schemas.microsoft.com/office/drawing/2014/main" id="{26D657F6-3F5D-16BC-87AF-9CF7582372AA}"/>
                </a:ext>
              </a:extLst>
            </p:cNvPr>
            <p:cNvSpPr/>
            <p:nvPr/>
          </p:nvSpPr>
          <p:spPr>
            <a:xfrm>
              <a:off x="838198" y="3031668"/>
              <a:ext cx="1531572"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vol. 1,</a:t>
              </a:r>
              <a:endParaRPr lang="en-CA" sz="4000" dirty="0">
                <a:solidFill>
                  <a:schemeClr val="tx1"/>
                </a:solidFill>
                <a:latin typeface="Abadi" panose="020B0604020104020204" pitchFamily="34" charset="0"/>
              </a:endParaRPr>
            </a:p>
          </p:txBody>
        </p:sp>
        <p:sp>
          <p:nvSpPr>
            <p:cNvPr id="24" name="Rectangle 23">
              <a:extLst>
                <a:ext uri="{FF2B5EF4-FFF2-40B4-BE49-F238E27FC236}">
                  <a16:creationId xmlns:a16="http://schemas.microsoft.com/office/drawing/2014/main" id="{C81022F2-C2B8-1EF9-66DB-81A4F4DA78E6}"/>
                </a:ext>
              </a:extLst>
            </p:cNvPr>
            <p:cNvSpPr/>
            <p:nvPr/>
          </p:nvSpPr>
          <p:spPr>
            <a:xfrm>
              <a:off x="2369770" y="3031668"/>
              <a:ext cx="1531572"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no. 1,</a:t>
              </a:r>
              <a:endParaRPr lang="en-CA" sz="4000" dirty="0">
                <a:solidFill>
                  <a:schemeClr val="tx1"/>
                </a:solidFill>
                <a:latin typeface="Abadi" panose="020B0604020104020204" pitchFamily="34" charset="0"/>
              </a:endParaRPr>
            </a:p>
          </p:txBody>
        </p:sp>
      </p:grpSp>
    </p:spTree>
    <p:extLst>
      <p:ext uri="{BB962C8B-B14F-4D97-AF65-F5344CB8AC3E}">
        <p14:creationId xmlns:p14="http://schemas.microsoft.com/office/powerpoint/2010/main" val="41864664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animEffect transition="in" filter="fade">
                                      <p:cBhvr>
                                        <p:cTn id="11" dur="500"/>
                                        <p:tgtEl>
                                          <p:spTgt spid="14">
                                            <p:txEl>
                                              <p:pRg st="0" end="0"/>
                                            </p:txEl>
                                          </p:spTgt>
                                        </p:tgtEl>
                                      </p:cBhvr>
                                    </p:animEffect>
                                  </p:childTnLst>
                                </p:cTn>
                              </p:par>
                              <p:par>
                                <p:cTn id="12" presetID="2" presetClass="entr" presetSubtype="2"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2000" fill="hold"/>
                                        <p:tgtEl>
                                          <p:spTgt spid="2"/>
                                        </p:tgtEl>
                                        <p:attrNameLst>
                                          <p:attrName>ppt_x</p:attrName>
                                        </p:attrNameLst>
                                      </p:cBhvr>
                                      <p:tavLst>
                                        <p:tav tm="0">
                                          <p:val>
                                            <p:strVal val="1+#ppt_w/2"/>
                                          </p:val>
                                        </p:tav>
                                        <p:tav tm="100000">
                                          <p:val>
                                            <p:strVal val="#ppt_x"/>
                                          </p:val>
                                        </p:tav>
                                      </p:tavLst>
                                    </p:anim>
                                    <p:anim calcmode="lin" valueType="num">
                                      <p:cBhvr additive="base">
                                        <p:cTn id="15" dur="2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descr="A Family Feud board with the top five answers to the question &quot;Why cite?&quot;">
            <a:extLst>
              <a:ext uri="{FF2B5EF4-FFF2-40B4-BE49-F238E27FC236}">
                <a16:creationId xmlns:a16="http://schemas.microsoft.com/office/drawing/2014/main" id="{84F01230-B1D6-4229-9B8E-D0BAF5D241E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2432" b="11037"/>
          <a:stretch/>
        </p:blipFill>
        <p:spPr>
          <a:xfrm>
            <a:off x="0" y="10"/>
            <a:ext cx="12191980" cy="6857990"/>
          </a:xfrm>
          <a:prstGeom prst="rect">
            <a:avLst/>
          </a:prstGeom>
        </p:spPr>
      </p:pic>
      <p:sp>
        <p:nvSpPr>
          <p:cNvPr id="2" name="Rectangle 1">
            <a:extLst>
              <a:ext uri="{FF2B5EF4-FFF2-40B4-BE49-F238E27FC236}">
                <a16:creationId xmlns:a16="http://schemas.microsoft.com/office/drawing/2014/main" id="{E75D7677-3BC0-40A2-8E50-3935553806EF}"/>
              </a:ext>
            </a:extLst>
          </p:cNvPr>
          <p:cNvSpPr/>
          <p:nvPr/>
        </p:nvSpPr>
        <p:spPr>
          <a:xfrm>
            <a:off x="1704512" y="2632598"/>
            <a:ext cx="4279037" cy="74203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latin typeface="OCR A Extended" panose="02010509020102010303" pitchFamily="50" charset="0"/>
              </a:rPr>
              <a:t>Avoid Plagiarism</a:t>
            </a:r>
            <a:endParaRPr lang="en-CA" sz="2400" b="1" dirty="0">
              <a:latin typeface="OCR A Extended" panose="02010509020102010303" pitchFamily="50" charset="0"/>
            </a:endParaRPr>
          </a:p>
        </p:txBody>
      </p:sp>
      <p:sp>
        <p:nvSpPr>
          <p:cNvPr id="5" name="Rectangle 4">
            <a:extLst>
              <a:ext uri="{FF2B5EF4-FFF2-40B4-BE49-F238E27FC236}">
                <a16:creationId xmlns:a16="http://schemas.microsoft.com/office/drawing/2014/main" id="{2F0C3FCC-9E13-4336-A0D7-083A94274C42}"/>
              </a:ext>
            </a:extLst>
          </p:cNvPr>
          <p:cNvSpPr/>
          <p:nvPr/>
        </p:nvSpPr>
        <p:spPr>
          <a:xfrm>
            <a:off x="1704512" y="3424196"/>
            <a:ext cx="4279037" cy="7568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latin typeface="OCR A Extended" panose="02010509020102010303" pitchFamily="50" charset="0"/>
              </a:rPr>
              <a:t>Give Credit to Others</a:t>
            </a:r>
            <a:endParaRPr lang="en-CA" sz="2400" b="1" dirty="0">
              <a:latin typeface="OCR A Extended" panose="02010509020102010303" pitchFamily="50" charset="0"/>
            </a:endParaRPr>
          </a:p>
        </p:txBody>
      </p:sp>
      <p:sp>
        <p:nvSpPr>
          <p:cNvPr id="6" name="Rectangle 5">
            <a:extLst>
              <a:ext uri="{FF2B5EF4-FFF2-40B4-BE49-F238E27FC236}">
                <a16:creationId xmlns:a16="http://schemas.microsoft.com/office/drawing/2014/main" id="{D24F9FC4-0D58-4863-8C9C-C449C73EA929}"/>
              </a:ext>
            </a:extLst>
          </p:cNvPr>
          <p:cNvSpPr/>
          <p:nvPr/>
        </p:nvSpPr>
        <p:spPr>
          <a:xfrm>
            <a:off x="1704512" y="4205795"/>
            <a:ext cx="4279037" cy="7568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latin typeface="OCR A Extended" panose="02010509020102010303" pitchFamily="50" charset="0"/>
              </a:rPr>
              <a:t>Validate Claims</a:t>
            </a:r>
            <a:endParaRPr lang="en-CA" sz="2400" b="1" dirty="0">
              <a:latin typeface="OCR A Extended" panose="02010509020102010303" pitchFamily="50" charset="0"/>
            </a:endParaRPr>
          </a:p>
        </p:txBody>
      </p:sp>
      <p:sp>
        <p:nvSpPr>
          <p:cNvPr id="9" name="Rectangle 8">
            <a:extLst>
              <a:ext uri="{FF2B5EF4-FFF2-40B4-BE49-F238E27FC236}">
                <a16:creationId xmlns:a16="http://schemas.microsoft.com/office/drawing/2014/main" id="{EFD69C0A-CE7B-420C-BD69-D9F7A09DC993}"/>
              </a:ext>
            </a:extLst>
          </p:cNvPr>
          <p:cNvSpPr/>
          <p:nvPr/>
        </p:nvSpPr>
        <p:spPr>
          <a:xfrm>
            <a:off x="1704512" y="5012178"/>
            <a:ext cx="4279037" cy="7568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latin typeface="OCR A Extended" panose="02010509020102010303" pitchFamily="50" charset="0"/>
              </a:rPr>
              <a:t>Scholarly Credibility</a:t>
            </a:r>
            <a:endParaRPr lang="en-CA" sz="2400" b="1" dirty="0">
              <a:latin typeface="OCR A Extended" panose="02010509020102010303" pitchFamily="50" charset="0"/>
            </a:endParaRPr>
          </a:p>
        </p:txBody>
      </p:sp>
      <p:sp>
        <p:nvSpPr>
          <p:cNvPr id="10" name="Rectangle 9">
            <a:extLst>
              <a:ext uri="{FF2B5EF4-FFF2-40B4-BE49-F238E27FC236}">
                <a16:creationId xmlns:a16="http://schemas.microsoft.com/office/drawing/2014/main" id="{DF28F95B-6722-474B-90F6-CBB65DAC2437}"/>
              </a:ext>
            </a:extLst>
          </p:cNvPr>
          <p:cNvSpPr/>
          <p:nvPr/>
        </p:nvSpPr>
        <p:spPr>
          <a:xfrm>
            <a:off x="1704512" y="5868128"/>
            <a:ext cx="4279037" cy="7568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latin typeface="OCR A Extended" panose="02010509020102010303" pitchFamily="50" charset="0"/>
              </a:rPr>
              <a:t>Reading List</a:t>
            </a:r>
            <a:endParaRPr lang="en-CA" sz="2400" b="1" dirty="0">
              <a:latin typeface="OCR A Extended" panose="02010509020102010303" pitchFamily="50" charset="0"/>
            </a:endParaRPr>
          </a:p>
        </p:txBody>
      </p:sp>
      <p:pic>
        <p:nvPicPr>
          <p:cNvPr id="16" name="Picture 8">
            <a:extLst>
              <a:ext uri="{FF2B5EF4-FFF2-40B4-BE49-F238E27FC236}">
                <a16:creationId xmlns:a16="http://schemas.microsoft.com/office/drawing/2014/main" id="{1127E4D0-376B-9350-70B1-A127321B49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732231" y="1845823"/>
            <a:ext cx="5689687" cy="4492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731056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16"/>
                                        </p:tgtEl>
                                      </p:cBhvr>
                                    </p:animEffect>
                                    <p:set>
                                      <p:cBhvr>
                                        <p:cTn id="24" dur="1" fill="hold">
                                          <p:stCondLst>
                                            <p:cond delay="499"/>
                                          </p:stCondLst>
                                        </p:cTn>
                                        <p:tgtEl>
                                          <p:spTgt spid="16"/>
                                        </p:tgtEl>
                                        <p:attrNameLst>
                                          <p:attrName>style.visibility</p:attrName>
                                        </p:attrNameLst>
                                      </p:cBhvr>
                                      <p:to>
                                        <p:strVal val="hidden"/>
                                      </p:to>
                                    </p:se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9" grpId="0" animBg="1"/>
      <p:bldP spid="1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1F017920-4A06-7B85-ED4B-47E788A24BE0}"/>
              </a:ext>
            </a:extLst>
          </p:cNvPr>
          <p:cNvSpPr txBox="1">
            <a:spLocks/>
          </p:cNvSpPr>
          <p:nvPr/>
        </p:nvSpPr>
        <p:spPr>
          <a:xfrm>
            <a:off x="3211285" y="4597059"/>
            <a:ext cx="8142513" cy="1850572"/>
          </a:xfrm>
          <a:prstGeom prst="rect">
            <a:avLst/>
          </a:prstGeom>
          <a:solidFill>
            <a:srgbClr val="E8E8F0"/>
          </a:solidFill>
          <a:ln w="57150">
            <a:solidFill>
              <a:srgbClr val="13131F"/>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Book Antiqua" panose="020406020503050303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badi" panose="020B0604020104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badi" panose="020B0604020104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latin typeface="Abadi" panose="020B0604020104020204" pitchFamily="34" charset="0"/>
              </a:rPr>
              <a:t>Note: The volume and issue number follow preceded by the abbreviations ‘vol.’ and ‘no.’ respectively.</a:t>
            </a:r>
            <a:endParaRPr lang="en-CA" sz="3600" dirty="0">
              <a:latin typeface="Abadi" panose="020B0604020104020204" pitchFamily="34" charset="0"/>
            </a:endParaRPr>
          </a:p>
        </p:txBody>
      </p:sp>
      <p:sp>
        <p:nvSpPr>
          <p:cNvPr id="20" name="Rectangle 19">
            <a:extLst>
              <a:ext uri="{FF2B5EF4-FFF2-40B4-BE49-F238E27FC236}">
                <a16:creationId xmlns:a16="http://schemas.microsoft.com/office/drawing/2014/main" id="{64246D29-1ABD-15AD-5774-B3EF62D63791}"/>
              </a:ext>
            </a:extLst>
          </p:cNvPr>
          <p:cNvSpPr/>
          <p:nvPr/>
        </p:nvSpPr>
        <p:spPr>
          <a:xfrm>
            <a:off x="838199" y="4597059"/>
            <a:ext cx="2373086" cy="1850572"/>
          </a:xfrm>
          <a:prstGeom prst="rect">
            <a:avLst/>
          </a:prstGeom>
          <a:solidFill>
            <a:srgbClr val="13131F"/>
          </a:solidFill>
          <a:ln w="5715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Abadi" panose="020B0604020104020204" pitchFamily="34" charset="0"/>
              </a:rPr>
              <a:t>Location</a:t>
            </a:r>
            <a:endParaRPr lang="en-CA" sz="4400" dirty="0">
              <a:latin typeface="Abadi" panose="020B0604020104020204" pitchFamily="34" charset="0"/>
            </a:endParaRPr>
          </a:p>
        </p:txBody>
      </p:sp>
      <p:sp>
        <p:nvSpPr>
          <p:cNvPr id="4" name="Title 1">
            <a:extLst>
              <a:ext uri="{FF2B5EF4-FFF2-40B4-BE49-F238E27FC236}">
                <a16:creationId xmlns:a16="http://schemas.microsoft.com/office/drawing/2014/main" id="{9AB42713-4B9D-457A-B096-9D474E00B3E1}"/>
              </a:ext>
            </a:extLst>
          </p:cNvPr>
          <p:cNvSpPr txBox="1">
            <a:spLocks/>
          </p:cNvSpPr>
          <p:nvPr/>
        </p:nvSpPr>
        <p:spPr>
          <a:xfrm>
            <a:off x="838200" y="410368"/>
            <a:ext cx="10515600" cy="1325563"/>
          </a:xfrm>
          <a:prstGeom prst="rect">
            <a:avLst/>
          </a:prstGeom>
          <a:solidFill>
            <a:srgbClr val="58588A"/>
          </a:solidFill>
          <a:ln w="57150">
            <a:solidFill>
              <a:srgbClr val="13131F"/>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Book Antiqua" panose="02040602050305030304" pitchFamily="18" charset="0"/>
                <a:ea typeface="+mj-ea"/>
                <a:cs typeface="+mj-cs"/>
              </a:defRPr>
            </a:lvl1pPr>
          </a:lstStyle>
          <a:p>
            <a:r>
              <a:rPr lang="en-CA" dirty="0">
                <a:solidFill>
                  <a:schemeClr val="bg1"/>
                </a:solidFill>
                <a:latin typeface="Abadi" panose="020B0604020104020204" pitchFamily="34" charset="0"/>
              </a:rPr>
              <a:t>Example: Online Journal</a:t>
            </a:r>
          </a:p>
        </p:txBody>
      </p:sp>
      <p:sp>
        <p:nvSpPr>
          <p:cNvPr id="5" name="Rectangle 4">
            <a:extLst>
              <a:ext uri="{FF2B5EF4-FFF2-40B4-BE49-F238E27FC236}">
                <a16:creationId xmlns:a16="http://schemas.microsoft.com/office/drawing/2014/main" id="{33E2D5BC-9195-43D0-A645-F8A372CE3163}"/>
              </a:ext>
            </a:extLst>
          </p:cNvPr>
          <p:cNvSpPr/>
          <p:nvPr/>
        </p:nvSpPr>
        <p:spPr>
          <a:xfrm>
            <a:off x="838200" y="1735931"/>
            <a:ext cx="830802"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[1]</a:t>
            </a:r>
            <a:endParaRPr lang="en-CA" sz="4000" dirty="0">
              <a:solidFill>
                <a:schemeClr val="tx1"/>
              </a:solidFill>
              <a:latin typeface="Abadi" panose="020B0604020104020204" pitchFamily="34" charset="0"/>
            </a:endParaRPr>
          </a:p>
        </p:txBody>
      </p:sp>
      <p:sp>
        <p:nvSpPr>
          <p:cNvPr id="11" name="Rectangle 10">
            <a:extLst>
              <a:ext uri="{FF2B5EF4-FFF2-40B4-BE49-F238E27FC236}">
                <a16:creationId xmlns:a16="http://schemas.microsoft.com/office/drawing/2014/main" id="{F90FF5DF-BEB7-3F2E-F85B-4F6B5F3922C8}"/>
              </a:ext>
            </a:extLst>
          </p:cNvPr>
          <p:cNvSpPr/>
          <p:nvPr/>
        </p:nvSpPr>
        <p:spPr>
          <a:xfrm>
            <a:off x="1669002" y="1735931"/>
            <a:ext cx="2130554"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N. Tesla,</a:t>
            </a:r>
            <a:endParaRPr lang="en-CA" sz="4000" dirty="0">
              <a:solidFill>
                <a:schemeClr val="tx1"/>
              </a:solidFill>
              <a:latin typeface="Abadi" panose="020B0604020104020204" pitchFamily="34" charset="0"/>
            </a:endParaRPr>
          </a:p>
        </p:txBody>
      </p:sp>
      <p:sp>
        <p:nvSpPr>
          <p:cNvPr id="13" name="Rectangle 12">
            <a:extLst>
              <a:ext uri="{FF2B5EF4-FFF2-40B4-BE49-F238E27FC236}">
                <a16:creationId xmlns:a16="http://schemas.microsoft.com/office/drawing/2014/main" id="{CBC6A891-1382-5261-9642-F2D113AB4DD7}"/>
              </a:ext>
            </a:extLst>
          </p:cNvPr>
          <p:cNvSpPr/>
          <p:nvPr/>
        </p:nvSpPr>
        <p:spPr>
          <a:xfrm>
            <a:off x="3606656" y="1735931"/>
            <a:ext cx="2177147"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et al.,</a:t>
            </a:r>
            <a:endParaRPr lang="en-CA" sz="4000" dirty="0">
              <a:solidFill>
                <a:schemeClr val="tx1"/>
              </a:solidFill>
              <a:latin typeface="Abadi" panose="020B0604020104020204" pitchFamily="34" charset="0"/>
            </a:endParaRPr>
          </a:p>
        </p:txBody>
      </p:sp>
      <p:sp>
        <p:nvSpPr>
          <p:cNvPr id="18" name="Rectangle 17">
            <a:extLst>
              <a:ext uri="{FF2B5EF4-FFF2-40B4-BE49-F238E27FC236}">
                <a16:creationId xmlns:a16="http://schemas.microsoft.com/office/drawing/2014/main" id="{6721362E-950C-07AA-9DA6-EBD00752242A}"/>
              </a:ext>
            </a:extLst>
          </p:cNvPr>
          <p:cNvSpPr/>
          <p:nvPr/>
        </p:nvSpPr>
        <p:spPr>
          <a:xfrm>
            <a:off x="5039216" y="1735931"/>
            <a:ext cx="7145386"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“Transporter or duplicator: The</a:t>
            </a:r>
            <a:endParaRPr lang="en-CA" sz="4000" dirty="0">
              <a:solidFill>
                <a:schemeClr val="tx1"/>
              </a:solidFill>
              <a:latin typeface="Abadi" panose="020B0604020104020204" pitchFamily="34" charset="0"/>
            </a:endParaRPr>
          </a:p>
        </p:txBody>
      </p:sp>
      <p:sp>
        <p:nvSpPr>
          <p:cNvPr id="19" name="Rectangle 18">
            <a:extLst>
              <a:ext uri="{FF2B5EF4-FFF2-40B4-BE49-F238E27FC236}">
                <a16:creationId xmlns:a16="http://schemas.microsoft.com/office/drawing/2014/main" id="{C96CC2C8-F941-677C-8C18-DA68D82EEC19}"/>
              </a:ext>
            </a:extLst>
          </p:cNvPr>
          <p:cNvSpPr/>
          <p:nvPr/>
        </p:nvSpPr>
        <p:spPr>
          <a:xfrm>
            <a:off x="838200" y="2392022"/>
            <a:ext cx="6921135"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magic of science,”</a:t>
            </a:r>
            <a:endParaRPr lang="en-CA" sz="4000" dirty="0">
              <a:solidFill>
                <a:schemeClr val="tx1"/>
              </a:solidFill>
              <a:latin typeface="Abadi" panose="020B0604020104020204" pitchFamily="34" charset="0"/>
            </a:endParaRPr>
          </a:p>
        </p:txBody>
      </p:sp>
      <p:sp>
        <p:nvSpPr>
          <p:cNvPr id="22" name="Rectangle 21">
            <a:extLst>
              <a:ext uri="{FF2B5EF4-FFF2-40B4-BE49-F238E27FC236}">
                <a16:creationId xmlns:a16="http://schemas.microsoft.com/office/drawing/2014/main" id="{77493B34-2C12-CE48-B805-6381C958EAB2}"/>
              </a:ext>
            </a:extLst>
          </p:cNvPr>
          <p:cNvSpPr/>
          <p:nvPr/>
        </p:nvSpPr>
        <p:spPr>
          <a:xfrm>
            <a:off x="4931877" y="2371829"/>
            <a:ext cx="6921135"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i="1" dirty="0">
                <a:solidFill>
                  <a:schemeClr val="tx1"/>
                </a:solidFill>
                <a:latin typeface="Abadi" panose="020B0604020104020204" pitchFamily="34" charset="0"/>
              </a:rPr>
              <a:t>Magical Engineers Quarterly</a:t>
            </a:r>
            <a:r>
              <a:rPr lang="en-US" sz="4000" dirty="0">
                <a:solidFill>
                  <a:schemeClr val="tx1"/>
                </a:solidFill>
                <a:latin typeface="Abadi" panose="020B0604020104020204" pitchFamily="34" charset="0"/>
              </a:rPr>
              <a:t>,</a:t>
            </a:r>
            <a:endParaRPr lang="en-CA" sz="4000" dirty="0">
              <a:solidFill>
                <a:schemeClr val="tx1"/>
              </a:solidFill>
              <a:latin typeface="Abadi" panose="020B0604020104020204" pitchFamily="34" charset="0"/>
            </a:endParaRPr>
          </a:p>
        </p:txBody>
      </p:sp>
      <p:grpSp>
        <p:nvGrpSpPr>
          <p:cNvPr id="2" name="Group 1">
            <a:extLst>
              <a:ext uri="{FF2B5EF4-FFF2-40B4-BE49-F238E27FC236}">
                <a16:creationId xmlns:a16="http://schemas.microsoft.com/office/drawing/2014/main" id="{EAA2726D-347F-4BD9-CCAD-50D27CAC5766}"/>
              </a:ext>
            </a:extLst>
          </p:cNvPr>
          <p:cNvGrpSpPr/>
          <p:nvPr/>
        </p:nvGrpSpPr>
        <p:grpSpPr>
          <a:xfrm>
            <a:off x="838198" y="3031668"/>
            <a:ext cx="3063144" cy="794663"/>
            <a:chOff x="838198" y="3031668"/>
            <a:chExt cx="3063144" cy="794663"/>
          </a:xfrm>
        </p:grpSpPr>
        <p:sp>
          <p:nvSpPr>
            <p:cNvPr id="21" name="Rectangle 20">
              <a:extLst>
                <a:ext uri="{FF2B5EF4-FFF2-40B4-BE49-F238E27FC236}">
                  <a16:creationId xmlns:a16="http://schemas.microsoft.com/office/drawing/2014/main" id="{26D657F6-3F5D-16BC-87AF-9CF7582372AA}"/>
                </a:ext>
              </a:extLst>
            </p:cNvPr>
            <p:cNvSpPr/>
            <p:nvPr/>
          </p:nvSpPr>
          <p:spPr>
            <a:xfrm>
              <a:off x="838198" y="3031668"/>
              <a:ext cx="1531572"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vol. 1,</a:t>
              </a:r>
              <a:endParaRPr lang="en-CA" sz="4000" dirty="0">
                <a:solidFill>
                  <a:schemeClr val="tx1"/>
                </a:solidFill>
                <a:latin typeface="Abadi" panose="020B0604020104020204" pitchFamily="34" charset="0"/>
              </a:endParaRPr>
            </a:p>
          </p:txBody>
        </p:sp>
        <p:sp>
          <p:nvSpPr>
            <p:cNvPr id="24" name="Rectangle 23">
              <a:extLst>
                <a:ext uri="{FF2B5EF4-FFF2-40B4-BE49-F238E27FC236}">
                  <a16:creationId xmlns:a16="http://schemas.microsoft.com/office/drawing/2014/main" id="{C81022F2-C2B8-1EF9-66DB-81A4F4DA78E6}"/>
                </a:ext>
              </a:extLst>
            </p:cNvPr>
            <p:cNvSpPr/>
            <p:nvPr/>
          </p:nvSpPr>
          <p:spPr>
            <a:xfrm>
              <a:off x="2369770" y="3031668"/>
              <a:ext cx="1531572"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no. 1,</a:t>
              </a:r>
              <a:endParaRPr lang="en-CA" sz="4000" dirty="0">
                <a:solidFill>
                  <a:schemeClr val="tx1"/>
                </a:solidFill>
                <a:latin typeface="Abadi" panose="020B0604020104020204" pitchFamily="34" charset="0"/>
              </a:endParaRPr>
            </a:p>
          </p:txBody>
        </p:sp>
      </p:grpSp>
      <p:sp>
        <p:nvSpPr>
          <p:cNvPr id="15" name="Content Placeholder 2">
            <a:extLst>
              <a:ext uri="{FF2B5EF4-FFF2-40B4-BE49-F238E27FC236}">
                <a16:creationId xmlns:a16="http://schemas.microsoft.com/office/drawing/2014/main" id="{01E2664B-27C9-83D6-FA86-D7CB484DC9A5}"/>
              </a:ext>
            </a:extLst>
          </p:cNvPr>
          <p:cNvSpPr txBox="1">
            <a:spLocks/>
          </p:cNvSpPr>
          <p:nvPr/>
        </p:nvSpPr>
        <p:spPr>
          <a:xfrm>
            <a:off x="3211285" y="4604652"/>
            <a:ext cx="8142513" cy="1850572"/>
          </a:xfrm>
          <a:prstGeom prst="rect">
            <a:avLst/>
          </a:prstGeom>
          <a:solidFill>
            <a:srgbClr val="E8E8F0"/>
          </a:solidFill>
          <a:ln w="57150">
            <a:solidFill>
              <a:srgbClr val="13131F"/>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Book Antiqua" panose="020406020503050303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badi" panose="020B0604020104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badi" panose="020B0604020104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CA" sz="3600" dirty="0">
                <a:latin typeface="Abadi" panose="020B0604020104020204" pitchFamily="34" charset="0"/>
              </a:rPr>
              <a:t>Note: This is followed by the page ranges, which is preceded by ‘pp.’</a:t>
            </a:r>
          </a:p>
        </p:txBody>
      </p:sp>
      <p:sp>
        <p:nvSpPr>
          <p:cNvPr id="16" name="Rectangle 15">
            <a:extLst>
              <a:ext uri="{FF2B5EF4-FFF2-40B4-BE49-F238E27FC236}">
                <a16:creationId xmlns:a16="http://schemas.microsoft.com/office/drawing/2014/main" id="{079B7154-CDCF-58A3-4F52-A8CC5260E43B}"/>
              </a:ext>
            </a:extLst>
          </p:cNvPr>
          <p:cNvSpPr/>
          <p:nvPr/>
        </p:nvSpPr>
        <p:spPr>
          <a:xfrm>
            <a:off x="3778349" y="3031667"/>
            <a:ext cx="2685097"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pp. 3-14,</a:t>
            </a:r>
            <a:endParaRPr lang="en-CA" sz="4000" dirty="0">
              <a:solidFill>
                <a:schemeClr val="tx1"/>
              </a:solidFill>
              <a:latin typeface="Abadi" panose="020B0604020104020204" pitchFamily="34" charset="0"/>
            </a:endParaRPr>
          </a:p>
        </p:txBody>
      </p:sp>
    </p:spTree>
    <p:extLst>
      <p:ext uri="{BB962C8B-B14F-4D97-AF65-F5344CB8AC3E}">
        <p14:creationId xmlns:p14="http://schemas.microsoft.com/office/powerpoint/2010/main" val="3378186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14">
                                            <p:txEl>
                                              <p:pRg st="0" end="0"/>
                                            </p:txEl>
                                          </p:spTgt>
                                        </p:tgtEl>
                                      </p:cBhvr>
                                    </p:animEffect>
                                    <p:set>
                                      <p:cBhvr>
                                        <p:cTn id="7" dur="1" fill="hold">
                                          <p:stCondLst>
                                            <p:cond delay="499"/>
                                          </p:stCondLst>
                                        </p:cTn>
                                        <p:tgtEl>
                                          <p:spTgt spid="14">
                                            <p:txEl>
                                              <p:pRg st="0" end="0"/>
                                            </p:txEl>
                                          </p:spTgt>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2" presetClass="entr" presetSubtype="2"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additive="base">
                                        <p:cTn id="14" dur="1250" fill="hold"/>
                                        <p:tgtEl>
                                          <p:spTgt spid="16"/>
                                        </p:tgtEl>
                                        <p:attrNameLst>
                                          <p:attrName>ppt_x</p:attrName>
                                        </p:attrNameLst>
                                      </p:cBhvr>
                                      <p:tavLst>
                                        <p:tav tm="0">
                                          <p:val>
                                            <p:strVal val="1+#ppt_w/2"/>
                                          </p:val>
                                        </p:tav>
                                        <p:tav tm="100000">
                                          <p:val>
                                            <p:strVal val="#ppt_x"/>
                                          </p:val>
                                        </p:tav>
                                      </p:tavLst>
                                    </p:anim>
                                    <p:anim calcmode="lin" valueType="num">
                                      <p:cBhvr additive="base">
                                        <p:cTn id="15" dur="1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164F1175-CD7F-EE9E-2235-1DF41AD63CAA}"/>
              </a:ext>
            </a:extLst>
          </p:cNvPr>
          <p:cNvSpPr/>
          <p:nvPr/>
        </p:nvSpPr>
        <p:spPr>
          <a:xfrm>
            <a:off x="838199" y="4597059"/>
            <a:ext cx="2373086" cy="1850572"/>
          </a:xfrm>
          <a:prstGeom prst="rect">
            <a:avLst/>
          </a:prstGeom>
          <a:solidFill>
            <a:srgbClr val="13131F"/>
          </a:solidFill>
          <a:ln w="5715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Abadi" panose="020B0604020104020204" pitchFamily="34" charset="0"/>
              </a:rPr>
              <a:t>Location</a:t>
            </a:r>
            <a:endParaRPr lang="en-CA" sz="4400" dirty="0">
              <a:latin typeface="Abadi" panose="020B0604020104020204" pitchFamily="34" charset="0"/>
            </a:endParaRPr>
          </a:p>
        </p:txBody>
      </p:sp>
      <p:sp>
        <p:nvSpPr>
          <p:cNvPr id="27" name="Content Placeholder 2">
            <a:extLst>
              <a:ext uri="{FF2B5EF4-FFF2-40B4-BE49-F238E27FC236}">
                <a16:creationId xmlns:a16="http://schemas.microsoft.com/office/drawing/2014/main" id="{167C9028-A76F-EE71-7748-4310140A46C9}"/>
              </a:ext>
            </a:extLst>
          </p:cNvPr>
          <p:cNvSpPr txBox="1">
            <a:spLocks/>
          </p:cNvSpPr>
          <p:nvPr/>
        </p:nvSpPr>
        <p:spPr>
          <a:xfrm>
            <a:off x="3211285" y="4604652"/>
            <a:ext cx="8142513" cy="1850572"/>
          </a:xfrm>
          <a:prstGeom prst="rect">
            <a:avLst/>
          </a:prstGeom>
          <a:solidFill>
            <a:srgbClr val="E8E8F0"/>
          </a:solidFill>
          <a:ln w="57150">
            <a:solidFill>
              <a:srgbClr val="13131F"/>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Book Antiqua" panose="020406020503050303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badi" panose="020B0604020104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badi" panose="020B0604020104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CA" sz="3600" dirty="0">
                <a:latin typeface="Abadi" panose="020B0604020104020204" pitchFamily="34" charset="0"/>
              </a:rPr>
              <a:t>Note: This is followed by the page ranges, which is preceded by ‘pp.’</a:t>
            </a:r>
          </a:p>
        </p:txBody>
      </p:sp>
      <p:sp>
        <p:nvSpPr>
          <p:cNvPr id="17" name="Content Placeholder 2">
            <a:extLst>
              <a:ext uri="{FF2B5EF4-FFF2-40B4-BE49-F238E27FC236}">
                <a16:creationId xmlns:a16="http://schemas.microsoft.com/office/drawing/2014/main" id="{CB96BAE4-AD98-E321-0495-C8E448953D7D}"/>
              </a:ext>
            </a:extLst>
          </p:cNvPr>
          <p:cNvSpPr txBox="1">
            <a:spLocks/>
          </p:cNvSpPr>
          <p:nvPr/>
        </p:nvSpPr>
        <p:spPr>
          <a:xfrm>
            <a:off x="3211284" y="4617247"/>
            <a:ext cx="8142513" cy="1850572"/>
          </a:xfrm>
          <a:prstGeom prst="rect">
            <a:avLst/>
          </a:prstGeom>
          <a:solidFill>
            <a:srgbClr val="E8E8F0"/>
          </a:solidFill>
          <a:ln w="57150">
            <a:solidFill>
              <a:srgbClr val="13131F"/>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Book Antiqua" panose="020406020503050303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badi" panose="020B0604020104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badi" panose="020B0604020104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CA" sz="3600" dirty="0">
                <a:latin typeface="Abadi" panose="020B0604020104020204" pitchFamily="34" charset="0"/>
              </a:rPr>
              <a:t>Note: The month and year close out the citation.</a:t>
            </a:r>
          </a:p>
        </p:txBody>
      </p:sp>
      <p:sp>
        <p:nvSpPr>
          <p:cNvPr id="23" name="Rectangle 22">
            <a:extLst>
              <a:ext uri="{FF2B5EF4-FFF2-40B4-BE49-F238E27FC236}">
                <a16:creationId xmlns:a16="http://schemas.microsoft.com/office/drawing/2014/main" id="{48DA32D6-E1D0-2C2D-21D8-F45F7E3659DD}"/>
              </a:ext>
            </a:extLst>
          </p:cNvPr>
          <p:cNvSpPr/>
          <p:nvPr/>
        </p:nvSpPr>
        <p:spPr>
          <a:xfrm>
            <a:off x="838198" y="4617247"/>
            <a:ext cx="2373086" cy="1850572"/>
          </a:xfrm>
          <a:prstGeom prst="rect">
            <a:avLst/>
          </a:prstGeom>
          <a:solidFill>
            <a:srgbClr val="13131F"/>
          </a:solidFill>
          <a:ln w="5715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Abadi" panose="020B0604020104020204" pitchFamily="34" charset="0"/>
              </a:rPr>
              <a:t>Date</a:t>
            </a:r>
            <a:endParaRPr lang="en-CA" sz="4800" dirty="0">
              <a:latin typeface="Abadi" panose="020B0604020104020204" pitchFamily="34" charset="0"/>
            </a:endParaRPr>
          </a:p>
        </p:txBody>
      </p:sp>
      <p:sp>
        <p:nvSpPr>
          <p:cNvPr id="4" name="Title 1">
            <a:extLst>
              <a:ext uri="{FF2B5EF4-FFF2-40B4-BE49-F238E27FC236}">
                <a16:creationId xmlns:a16="http://schemas.microsoft.com/office/drawing/2014/main" id="{9AB42713-4B9D-457A-B096-9D474E00B3E1}"/>
              </a:ext>
            </a:extLst>
          </p:cNvPr>
          <p:cNvSpPr txBox="1">
            <a:spLocks/>
          </p:cNvSpPr>
          <p:nvPr/>
        </p:nvSpPr>
        <p:spPr>
          <a:xfrm>
            <a:off x="838200" y="410368"/>
            <a:ext cx="10515600" cy="1325563"/>
          </a:xfrm>
          <a:prstGeom prst="rect">
            <a:avLst/>
          </a:prstGeom>
          <a:solidFill>
            <a:srgbClr val="58588A"/>
          </a:solidFill>
          <a:ln w="57150">
            <a:solidFill>
              <a:srgbClr val="13131F"/>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Book Antiqua" panose="02040602050305030304" pitchFamily="18" charset="0"/>
                <a:ea typeface="+mj-ea"/>
                <a:cs typeface="+mj-cs"/>
              </a:defRPr>
            </a:lvl1pPr>
          </a:lstStyle>
          <a:p>
            <a:r>
              <a:rPr lang="en-CA" dirty="0">
                <a:solidFill>
                  <a:schemeClr val="bg1"/>
                </a:solidFill>
                <a:latin typeface="Abadi" panose="020B0604020104020204" pitchFamily="34" charset="0"/>
              </a:rPr>
              <a:t>Example: Online Journal</a:t>
            </a:r>
          </a:p>
        </p:txBody>
      </p:sp>
      <p:sp>
        <p:nvSpPr>
          <p:cNvPr id="5" name="Rectangle 4">
            <a:extLst>
              <a:ext uri="{FF2B5EF4-FFF2-40B4-BE49-F238E27FC236}">
                <a16:creationId xmlns:a16="http://schemas.microsoft.com/office/drawing/2014/main" id="{33E2D5BC-9195-43D0-A645-F8A372CE3163}"/>
              </a:ext>
            </a:extLst>
          </p:cNvPr>
          <p:cNvSpPr/>
          <p:nvPr/>
        </p:nvSpPr>
        <p:spPr>
          <a:xfrm>
            <a:off x="838200" y="1735931"/>
            <a:ext cx="830802"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[1]</a:t>
            </a:r>
            <a:endParaRPr lang="en-CA" sz="4000" dirty="0">
              <a:solidFill>
                <a:schemeClr val="tx1"/>
              </a:solidFill>
              <a:latin typeface="Abadi" panose="020B0604020104020204" pitchFamily="34" charset="0"/>
            </a:endParaRPr>
          </a:p>
        </p:txBody>
      </p:sp>
      <p:sp>
        <p:nvSpPr>
          <p:cNvPr id="11" name="Rectangle 10">
            <a:extLst>
              <a:ext uri="{FF2B5EF4-FFF2-40B4-BE49-F238E27FC236}">
                <a16:creationId xmlns:a16="http://schemas.microsoft.com/office/drawing/2014/main" id="{F90FF5DF-BEB7-3F2E-F85B-4F6B5F3922C8}"/>
              </a:ext>
            </a:extLst>
          </p:cNvPr>
          <p:cNvSpPr/>
          <p:nvPr/>
        </p:nvSpPr>
        <p:spPr>
          <a:xfrm>
            <a:off x="1669002" y="1735931"/>
            <a:ext cx="2130554"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N. Tesla,</a:t>
            </a:r>
            <a:endParaRPr lang="en-CA" sz="4000" dirty="0">
              <a:solidFill>
                <a:schemeClr val="tx1"/>
              </a:solidFill>
              <a:latin typeface="Abadi" panose="020B0604020104020204" pitchFamily="34" charset="0"/>
            </a:endParaRPr>
          </a:p>
        </p:txBody>
      </p:sp>
      <p:sp>
        <p:nvSpPr>
          <p:cNvPr id="13" name="Rectangle 12">
            <a:extLst>
              <a:ext uri="{FF2B5EF4-FFF2-40B4-BE49-F238E27FC236}">
                <a16:creationId xmlns:a16="http://schemas.microsoft.com/office/drawing/2014/main" id="{CBC6A891-1382-5261-9642-F2D113AB4DD7}"/>
              </a:ext>
            </a:extLst>
          </p:cNvPr>
          <p:cNvSpPr/>
          <p:nvPr/>
        </p:nvSpPr>
        <p:spPr>
          <a:xfrm>
            <a:off x="3606656" y="1735931"/>
            <a:ext cx="2177147"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et al.,</a:t>
            </a:r>
            <a:endParaRPr lang="en-CA" sz="4000" dirty="0">
              <a:solidFill>
                <a:schemeClr val="tx1"/>
              </a:solidFill>
              <a:latin typeface="Abadi" panose="020B0604020104020204" pitchFamily="34" charset="0"/>
            </a:endParaRPr>
          </a:p>
        </p:txBody>
      </p:sp>
      <p:sp>
        <p:nvSpPr>
          <p:cNvPr id="18" name="Rectangle 17">
            <a:extLst>
              <a:ext uri="{FF2B5EF4-FFF2-40B4-BE49-F238E27FC236}">
                <a16:creationId xmlns:a16="http://schemas.microsoft.com/office/drawing/2014/main" id="{6721362E-950C-07AA-9DA6-EBD00752242A}"/>
              </a:ext>
            </a:extLst>
          </p:cNvPr>
          <p:cNvSpPr/>
          <p:nvPr/>
        </p:nvSpPr>
        <p:spPr>
          <a:xfrm>
            <a:off x="5039216" y="1735931"/>
            <a:ext cx="7145386"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“Transporter or duplicator: The</a:t>
            </a:r>
            <a:endParaRPr lang="en-CA" sz="4000" dirty="0">
              <a:solidFill>
                <a:schemeClr val="tx1"/>
              </a:solidFill>
              <a:latin typeface="Abadi" panose="020B0604020104020204" pitchFamily="34" charset="0"/>
            </a:endParaRPr>
          </a:p>
        </p:txBody>
      </p:sp>
      <p:sp>
        <p:nvSpPr>
          <p:cNvPr id="19" name="Rectangle 18">
            <a:extLst>
              <a:ext uri="{FF2B5EF4-FFF2-40B4-BE49-F238E27FC236}">
                <a16:creationId xmlns:a16="http://schemas.microsoft.com/office/drawing/2014/main" id="{C96CC2C8-F941-677C-8C18-DA68D82EEC19}"/>
              </a:ext>
            </a:extLst>
          </p:cNvPr>
          <p:cNvSpPr/>
          <p:nvPr/>
        </p:nvSpPr>
        <p:spPr>
          <a:xfrm>
            <a:off x="838200" y="2392022"/>
            <a:ext cx="6921135"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magic of science,”</a:t>
            </a:r>
            <a:endParaRPr lang="en-CA" sz="4000" dirty="0">
              <a:solidFill>
                <a:schemeClr val="tx1"/>
              </a:solidFill>
              <a:latin typeface="Abadi" panose="020B0604020104020204" pitchFamily="34" charset="0"/>
            </a:endParaRPr>
          </a:p>
        </p:txBody>
      </p:sp>
      <p:sp>
        <p:nvSpPr>
          <p:cNvPr id="22" name="Rectangle 21">
            <a:extLst>
              <a:ext uri="{FF2B5EF4-FFF2-40B4-BE49-F238E27FC236}">
                <a16:creationId xmlns:a16="http://schemas.microsoft.com/office/drawing/2014/main" id="{77493B34-2C12-CE48-B805-6381C958EAB2}"/>
              </a:ext>
            </a:extLst>
          </p:cNvPr>
          <p:cNvSpPr/>
          <p:nvPr/>
        </p:nvSpPr>
        <p:spPr>
          <a:xfrm>
            <a:off x="4931877" y="2371829"/>
            <a:ext cx="6921135"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i="1" dirty="0">
                <a:solidFill>
                  <a:schemeClr val="tx1"/>
                </a:solidFill>
                <a:latin typeface="Abadi" panose="020B0604020104020204" pitchFamily="34" charset="0"/>
              </a:rPr>
              <a:t>Magical Engineers Quarterly</a:t>
            </a:r>
            <a:r>
              <a:rPr lang="en-US" sz="4000" dirty="0">
                <a:solidFill>
                  <a:schemeClr val="tx1"/>
                </a:solidFill>
                <a:latin typeface="Abadi" panose="020B0604020104020204" pitchFamily="34" charset="0"/>
              </a:rPr>
              <a:t>,</a:t>
            </a:r>
            <a:endParaRPr lang="en-CA" sz="4000" dirty="0">
              <a:solidFill>
                <a:schemeClr val="tx1"/>
              </a:solidFill>
              <a:latin typeface="Abadi" panose="020B0604020104020204" pitchFamily="34" charset="0"/>
            </a:endParaRPr>
          </a:p>
        </p:txBody>
      </p:sp>
      <p:grpSp>
        <p:nvGrpSpPr>
          <p:cNvPr id="2" name="Group 1">
            <a:extLst>
              <a:ext uri="{FF2B5EF4-FFF2-40B4-BE49-F238E27FC236}">
                <a16:creationId xmlns:a16="http://schemas.microsoft.com/office/drawing/2014/main" id="{EAA2726D-347F-4BD9-CCAD-50D27CAC5766}"/>
              </a:ext>
            </a:extLst>
          </p:cNvPr>
          <p:cNvGrpSpPr/>
          <p:nvPr/>
        </p:nvGrpSpPr>
        <p:grpSpPr>
          <a:xfrm>
            <a:off x="838198" y="3031668"/>
            <a:ext cx="3063144" cy="794663"/>
            <a:chOff x="838198" y="3031668"/>
            <a:chExt cx="3063144" cy="794663"/>
          </a:xfrm>
        </p:grpSpPr>
        <p:sp>
          <p:nvSpPr>
            <p:cNvPr id="21" name="Rectangle 20">
              <a:extLst>
                <a:ext uri="{FF2B5EF4-FFF2-40B4-BE49-F238E27FC236}">
                  <a16:creationId xmlns:a16="http://schemas.microsoft.com/office/drawing/2014/main" id="{26D657F6-3F5D-16BC-87AF-9CF7582372AA}"/>
                </a:ext>
              </a:extLst>
            </p:cNvPr>
            <p:cNvSpPr/>
            <p:nvPr/>
          </p:nvSpPr>
          <p:spPr>
            <a:xfrm>
              <a:off x="838198" y="3031668"/>
              <a:ext cx="1531572"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vol. 1,</a:t>
              </a:r>
              <a:endParaRPr lang="en-CA" sz="4000" dirty="0">
                <a:solidFill>
                  <a:schemeClr val="tx1"/>
                </a:solidFill>
                <a:latin typeface="Abadi" panose="020B0604020104020204" pitchFamily="34" charset="0"/>
              </a:endParaRPr>
            </a:p>
          </p:txBody>
        </p:sp>
        <p:sp>
          <p:nvSpPr>
            <p:cNvPr id="24" name="Rectangle 23">
              <a:extLst>
                <a:ext uri="{FF2B5EF4-FFF2-40B4-BE49-F238E27FC236}">
                  <a16:creationId xmlns:a16="http://schemas.microsoft.com/office/drawing/2014/main" id="{C81022F2-C2B8-1EF9-66DB-81A4F4DA78E6}"/>
                </a:ext>
              </a:extLst>
            </p:cNvPr>
            <p:cNvSpPr/>
            <p:nvPr/>
          </p:nvSpPr>
          <p:spPr>
            <a:xfrm>
              <a:off x="2369770" y="3031668"/>
              <a:ext cx="1531572"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no. 1,</a:t>
              </a:r>
              <a:endParaRPr lang="en-CA" sz="4000" dirty="0">
                <a:solidFill>
                  <a:schemeClr val="tx1"/>
                </a:solidFill>
                <a:latin typeface="Abadi" panose="020B0604020104020204" pitchFamily="34" charset="0"/>
              </a:endParaRPr>
            </a:p>
          </p:txBody>
        </p:sp>
      </p:grpSp>
      <p:sp>
        <p:nvSpPr>
          <p:cNvPr id="16" name="Rectangle 15">
            <a:extLst>
              <a:ext uri="{FF2B5EF4-FFF2-40B4-BE49-F238E27FC236}">
                <a16:creationId xmlns:a16="http://schemas.microsoft.com/office/drawing/2014/main" id="{079B7154-CDCF-58A3-4F52-A8CC5260E43B}"/>
              </a:ext>
            </a:extLst>
          </p:cNvPr>
          <p:cNvSpPr/>
          <p:nvPr/>
        </p:nvSpPr>
        <p:spPr>
          <a:xfrm>
            <a:off x="3778349" y="3031667"/>
            <a:ext cx="2685097"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pp. 3-14,</a:t>
            </a:r>
            <a:endParaRPr lang="en-CA" sz="4000" dirty="0">
              <a:solidFill>
                <a:schemeClr val="tx1"/>
              </a:solidFill>
              <a:latin typeface="Abadi" panose="020B0604020104020204" pitchFamily="34" charset="0"/>
            </a:endParaRPr>
          </a:p>
        </p:txBody>
      </p:sp>
      <p:sp>
        <p:nvSpPr>
          <p:cNvPr id="25" name="Rectangle 24">
            <a:extLst>
              <a:ext uri="{FF2B5EF4-FFF2-40B4-BE49-F238E27FC236}">
                <a16:creationId xmlns:a16="http://schemas.microsoft.com/office/drawing/2014/main" id="{1DFC40F7-00EB-5E45-123D-98E167F6BD11}"/>
              </a:ext>
            </a:extLst>
          </p:cNvPr>
          <p:cNvSpPr/>
          <p:nvPr/>
        </p:nvSpPr>
        <p:spPr>
          <a:xfrm>
            <a:off x="5939991" y="3027920"/>
            <a:ext cx="2849879"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Aug. 2021.</a:t>
            </a:r>
            <a:endParaRPr lang="en-CA" sz="4000" dirty="0">
              <a:solidFill>
                <a:schemeClr val="tx1"/>
              </a:solidFill>
              <a:latin typeface="Abadi" panose="020B0604020104020204" pitchFamily="34" charset="0"/>
            </a:endParaRPr>
          </a:p>
        </p:txBody>
      </p:sp>
    </p:spTree>
    <p:extLst>
      <p:ext uri="{BB962C8B-B14F-4D97-AF65-F5344CB8AC3E}">
        <p14:creationId xmlns:p14="http://schemas.microsoft.com/office/powerpoint/2010/main" val="3599188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6">
                                            <p:txEl>
                                              <p:pRg st="0" end="0"/>
                                            </p:txEl>
                                          </p:spTgt>
                                        </p:tgtEl>
                                      </p:cBhvr>
                                    </p:animEffect>
                                    <p:set>
                                      <p:cBhvr>
                                        <p:cTn id="7" dur="1" fill="hold">
                                          <p:stCondLst>
                                            <p:cond delay="499"/>
                                          </p:stCondLst>
                                        </p:cTn>
                                        <p:tgtEl>
                                          <p:spTgt spid="26">
                                            <p:txEl>
                                              <p:pRg st="0" end="0"/>
                                            </p:txEl>
                                          </p:spTgt>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7">
                                            <p:txEl>
                                              <p:pRg st="0" end="0"/>
                                            </p:txEl>
                                          </p:spTgt>
                                        </p:tgtEl>
                                      </p:cBhvr>
                                    </p:animEffect>
                                    <p:set>
                                      <p:cBhvr>
                                        <p:cTn id="10" dur="1" fill="hold">
                                          <p:stCondLst>
                                            <p:cond delay="499"/>
                                          </p:stCondLst>
                                        </p:cTn>
                                        <p:tgtEl>
                                          <p:spTgt spid="27">
                                            <p:txEl>
                                              <p:pRg st="0" end="0"/>
                                            </p:txEl>
                                          </p:spTgt>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2" presetClass="entr" presetSubtype="2"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1000" fill="hold"/>
                                        <p:tgtEl>
                                          <p:spTgt spid="25"/>
                                        </p:tgtEl>
                                        <p:attrNameLst>
                                          <p:attrName>ppt_x</p:attrName>
                                        </p:attrNameLst>
                                      </p:cBhvr>
                                      <p:tavLst>
                                        <p:tav tm="0">
                                          <p:val>
                                            <p:strVal val="1+#ppt_w/2"/>
                                          </p:val>
                                        </p:tav>
                                        <p:tav tm="100000">
                                          <p:val>
                                            <p:strVal val="#ppt_x"/>
                                          </p:val>
                                        </p:tav>
                                      </p:tavLst>
                                    </p:anim>
                                    <p:anim calcmode="lin" valueType="num">
                                      <p:cBhvr additive="base">
                                        <p:cTn id="22" dur="10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animBg="1"/>
      <p:bldP spid="2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ontent Placeholder 2">
            <a:extLst>
              <a:ext uri="{FF2B5EF4-FFF2-40B4-BE49-F238E27FC236}">
                <a16:creationId xmlns:a16="http://schemas.microsoft.com/office/drawing/2014/main" id="{1A22A881-0067-CEDA-DA5C-2343298FE13D}"/>
              </a:ext>
            </a:extLst>
          </p:cNvPr>
          <p:cNvSpPr txBox="1">
            <a:spLocks/>
          </p:cNvSpPr>
          <p:nvPr/>
        </p:nvSpPr>
        <p:spPr>
          <a:xfrm>
            <a:off x="3211284" y="4637435"/>
            <a:ext cx="8142513" cy="1850572"/>
          </a:xfrm>
          <a:prstGeom prst="rect">
            <a:avLst/>
          </a:prstGeom>
          <a:solidFill>
            <a:srgbClr val="E8E8F0"/>
          </a:solidFill>
          <a:ln w="57150">
            <a:solidFill>
              <a:srgbClr val="13131F"/>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Book Antiqua" panose="020406020503050303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badi" panose="020B0604020104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badi" panose="020B0604020104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CA" sz="3600" dirty="0">
                <a:latin typeface="Abadi" panose="020B0604020104020204" pitchFamily="34" charset="0"/>
              </a:rPr>
              <a:t>Note: The month and year close out the citation.</a:t>
            </a:r>
          </a:p>
        </p:txBody>
      </p:sp>
      <p:sp>
        <p:nvSpPr>
          <p:cNvPr id="27" name="Rectangle 26">
            <a:extLst>
              <a:ext uri="{FF2B5EF4-FFF2-40B4-BE49-F238E27FC236}">
                <a16:creationId xmlns:a16="http://schemas.microsoft.com/office/drawing/2014/main" id="{5FC4B2FE-7CED-984B-6A68-00CA48175E9F}"/>
              </a:ext>
            </a:extLst>
          </p:cNvPr>
          <p:cNvSpPr/>
          <p:nvPr/>
        </p:nvSpPr>
        <p:spPr>
          <a:xfrm>
            <a:off x="838198" y="4637435"/>
            <a:ext cx="2373086" cy="1850572"/>
          </a:xfrm>
          <a:prstGeom prst="rect">
            <a:avLst/>
          </a:prstGeom>
          <a:solidFill>
            <a:srgbClr val="13131F"/>
          </a:solidFill>
          <a:ln w="5715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Abadi" panose="020B0604020104020204" pitchFamily="34" charset="0"/>
              </a:rPr>
              <a:t>Date</a:t>
            </a:r>
            <a:endParaRPr lang="en-CA" sz="4800" dirty="0">
              <a:latin typeface="Abadi" panose="020B0604020104020204" pitchFamily="34" charset="0"/>
            </a:endParaRPr>
          </a:p>
        </p:txBody>
      </p:sp>
      <p:sp>
        <p:nvSpPr>
          <p:cNvPr id="4" name="Title 1">
            <a:extLst>
              <a:ext uri="{FF2B5EF4-FFF2-40B4-BE49-F238E27FC236}">
                <a16:creationId xmlns:a16="http://schemas.microsoft.com/office/drawing/2014/main" id="{9AB42713-4B9D-457A-B096-9D474E00B3E1}"/>
              </a:ext>
            </a:extLst>
          </p:cNvPr>
          <p:cNvSpPr txBox="1">
            <a:spLocks/>
          </p:cNvSpPr>
          <p:nvPr/>
        </p:nvSpPr>
        <p:spPr>
          <a:xfrm>
            <a:off x="838200" y="410368"/>
            <a:ext cx="10515600" cy="1325563"/>
          </a:xfrm>
          <a:prstGeom prst="rect">
            <a:avLst/>
          </a:prstGeom>
          <a:solidFill>
            <a:srgbClr val="58588A"/>
          </a:solidFill>
          <a:ln w="57150">
            <a:solidFill>
              <a:srgbClr val="13131F"/>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Book Antiqua" panose="02040602050305030304" pitchFamily="18" charset="0"/>
                <a:ea typeface="+mj-ea"/>
                <a:cs typeface="+mj-cs"/>
              </a:defRPr>
            </a:lvl1pPr>
          </a:lstStyle>
          <a:p>
            <a:r>
              <a:rPr lang="en-CA" dirty="0">
                <a:solidFill>
                  <a:schemeClr val="bg1"/>
                </a:solidFill>
                <a:latin typeface="Abadi" panose="020B0604020104020204" pitchFamily="34" charset="0"/>
              </a:rPr>
              <a:t>Example: Online Journal</a:t>
            </a:r>
          </a:p>
        </p:txBody>
      </p:sp>
      <p:sp>
        <p:nvSpPr>
          <p:cNvPr id="5" name="Rectangle 4">
            <a:extLst>
              <a:ext uri="{FF2B5EF4-FFF2-40B4-BE49-F238E27FC236}">
                <a16:creationId xmlns:a16="http://schemas.microsoft.com/office/drawing/2014/main" id="{33E2D5BC-9195-43D0-A645-F8A372CE3163}"/>
              </a:ext>
            </a:extLst>
          </p:cNvPr>
          <p:cNvSpPr/>
          <p:nvPr/>
        </p:nvSpPr>
        <p:spPr>
          <a:xfrm>
            <a:off x="838200" y="1735931"/>
            <a:ext cx="830802"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[1]</a:t>
            </a:r>
            <a:endParaRPr lang="en-CA" sz="4000" dirty="0">
              <a:solidFill>
                <a:schemeClr val="tx1"/>
              </a:solidFill>
              <a:latin typeface="Abadi" panose="020B0604020104020204" pitchFamily="34" charset="0"/>
            </a:endParaRPr>
          </a:p>
        </p:txBody>
      </p:sp>
      <p:sp>
        <p:nvSpPr>
          <p:cNvPr id="11" name="Rectangle 10">
            <a:extLst>
              <a:ext uri="{FF2B5EF4-FFF2-40B4-BE49-F238E27FC236}">
                <a16:creationId xmlns:a16="http://schemas.microsoft.com/office/drawing/2014/main" id="{F90FF5DF-BEB7-3F2E-F85B-4F6B5F3922C8}"/>
              </a:ext>
            </a:extLst>
          </p:cNvPr>
          <p:cNvSpPr/>
          <p:nvPr/>
        </p:nvSpPr>
        <p:spPr>
          <a:xfrm>
            <a:off x="1669002" y="1735931"/>
            <a:ext cx="2130554"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N. Tesla,</a:t>
            </a:r>
            <a:endParaRPr lang="en-CA" sz="4000" dirty="0">
              <a:solidFill>
                <a:schemeClr val="tx1"/>
              </a:solidFill>
              <a:latin typeface="Abadi" panose="020B0604020104020204" pitchFamily="34" charset="0"/>
            </a:endParaRPr>
          </a:p>
        </p:txBody>
      </p:sp>
      <p:sp>
        <p:nvSpPr>
          <p:cNvPr id="13" name="Rectangle 12">
            <a:extLst>
              <a:ext uri="{FF2B5EF4-FFF2-40B4-BE49-F238E27FC236}">
                <a16:creationId xmlns:a16="http://schemas.microsoft.com/office/drawing/2014/main" id="{CBC6A891-1382-5261-9642-F2D113AB4DD7}"/>
              </a:ext>
            </a:extLst>
          </p:cNvPr>
          <p:cNvSpPr/>
          <p:nvPr/>
        </p:nvSpPr>
        <p:spPr>
          <a:xfrm>
            <a:off x="3606656" y="1735931"/>
            <a:ext cx="2177147"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et al.,</a:t>
            </a:r>
            <a:endParaRPr lang="en-CA" sz="4000" dirty="0">
              <a:solidFill>
                <a:schemeClr val="tx1"/>
              </a:solidFill>
              <a:latin typeface="Abadi" panose="020B0604020104020204" pitchFamily="34" charset="0"/>
            </a:endParaRPr>
          </a:p>
        </p:txBody>
      </p:sp>
      <p:sp>
        <p:nvSpPr>
          <p:cNvPr id="18" name="Rectangle 17">
            <a:extLst>
              <a:ext uri="{FF2B5EF4-FFF2-40B4-BE49-F238E27FC236}">
                <a16:creationId xmlns:a16="http://schemas.microsoft.com/office/drawing/2014/main" id="{6721362E-950C-07AA-9DA6-EBD00752242A}"/>
              </a:ext>
            </a:extLst>
          </p:cNvPr>
          <p:cNvSpPr/>
          <p:nvPr/>
        </p:nvSpPr>
        <p:spPr>
          <a:xfrm>
            <a:off x="5039216" y="1735931"/>
            <a:ext cx="7145386"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“Transporter or duplicator: The</a:t>
            </a:r>
            <a:endParaRPr lang="en-CA" sz="4000" dirty="0">
              <a:solidFill>
                <a:schemeClr val="tx1"/>
              </a:solidFill>
              <a:latin typeface="Abadi" panose="020B0604020104020204" pitchFamily="34" charset="0"/>
            </a:endParaRPr>
          </a:p>
        </p:txBody>
      </p:sp>
      <p:sp>
        <p:nvSpPr>
          <p:cNvPr id="19" name="Rectangle 18">
            <a:extLst>
              <a:ext uri="{FF2B5EF4-FFF2-40B4-BE49-F238E27FC236}">
                <a16:creationId xmlns:a16="http://schemas.microsoft.com/office/drawing/2014/main" id="{C96CC2C8-F941-677C-8C18-DA68D82EEC19}"/>
              </a:ext>
            </a:extLst>
          </p:cNvPr>
          <p:cNvSpPr/>
          <p:nvPr/>
        </p:nvSpPr>
        <p:spPr>
          <a:xfrm>
            <a:off x="838200" y="2392022"/>
            <a:ext cx="6921135"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magic of science,”</a:t>
            </a:r>
            <a:endParaRPr lang="en-CA" sz="4000" dirty="0">
              <a:solidFill>
                <a:schemeClr val="tx1"/>
              </a:solidFill>
              <a:latin typeface="Abadi" panose="020B0604020104020204" pitchFamily="34" charset="0"/>
            </a:endParaRPr>
          </a:p>
        </p:txBody>
      </p:sp>
      <p:sp>
        <p:nvSpPr>
          <p:cNvPr id="22" name="Rectangle 21">
            <a:extLst>
              <a:ext uri="{FF2B5EF4-FFF2-40B4-BE49-F238E27FC236}">
                <a16:creationId xmlns:a16="http://schemas.microsoft.com/office/drawing/2014/main" id="{77493B34-2C12-CE48-B805-6381C958EAB2}"/>
              </a:ext>
            </a:extLst>
          </p:cNvPr>
          <p:cNvSpPr/>
          <p:nvPr/>
        </p:nvSpPr>
        <p:spPr>
          <a:xfrm>
            <a:off x="4931877" y="2371829"/>
            <a:ext cx="6921135"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i="1" dirty="0">
                <a:solidFill>
                  <a:schemeClr val="tx1"/>
                </a:solidFill>
                <a:latin typeface="Abadi" panose="020B0604020104020204" pitchFamily="34" charset="0"/>
              </a:rPr>
              <a:t>Magical Engineers Quarterly</a:t>
            </a:r>
            <a:r>
              <a:rPr lang="en-US" sz="4000" dirty="0">
                <a:solidFill>
                  <a:schemeClr val="tx1"/>
                </a:solidFill>
                <a:latin typeface="Abadi" panose="020B0604020104020204" pitchFamily="34" charset="0"/>
              </a:rPr>
              <a:t>,</a:t>
            </a:r>
            <a:endParaRPr lang="en-CA" sz="4000" dirty="0">
              <a:solidFill>
                <a:schemeClr val="tx1"/>
              </a:solidFill>
              <a:latin typeface="Abadi" panose="020B0604020104020204" pitchFamily="34" charset="0"/>
            </a:endParaRPr>
          </a:p>
        </p:txBody>
      </p:sp>
      <p:grpSp>
        <p:nvGrpSpPr>
          <p:cNvPr id="2" name="Group 1">
            <a:extLst>
              <a:ext uri="{FF2B5EF4-FFF2-40B4-BE49-F238E27FC236}">
                <a16:creationId xmlns:a16="http://schemas.microsoft.com/office/drawing/2014/main" id="{EAA2726D-347F-4BD9-CCAD-50D27CAC5766}"/>
              </a:ext>
            </a:extLst>
          </p:cNvPr>
          <p:cNvGrpSpPr/>
          <p:nvPr/>
        </p:nvGrpSpPr>
        <p:grpSpPr>
          <a:xfrm>
            <a:off x="838198" y="3031668"/>
            <a:ext cx="3063144" cy="794663"/>
            <a:chOff x="838198" y="3031668"/>
            <a:chExt cx="3063144" cy="794663"/>
          </a:xfrm>
        </p:grpSpPr>
        <p:sp>
          <p:nvSpPr>
            <p:cNvPr id="21" name="Rectangle 20">
              <a:extLst>
                <a:ext uri="{FF2B5EF4-FFF2-40B4-BE49-F238E27FC236}">
                  <a16:creationId xmlns:a16="http://schemas.microsoft.com/office/drawing/2014/main" id="{26D657F6-3F5D-16BC-87AF-9CF7582372AA}"/>
                </a:ext>
              </a:extLst>
            </p:cNvPr>
            <p:cNvSpPr/>
            <p:nvPr/>
          </p:nvSpPr>
          <p:spPr>
            <a:xfrm>
              <a:off x="838198" y="3031668"/>
              <a:ext cx="1531572"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vol. 1,</a:t>
              </a:r>
              <a:endParaRPr lang="en-CA" sz="4000" dirty="0">
                <a:solidFill>
                  <a:schemeClr val="tx1"/>
                </a:solidFill>
                <a:latin typeface="Abadi" panose="020B0604020104020204" pitchFamily="34" charset="0"/>
              </a:endParaRPr>
            </a:p>
          </p:txBody>
        </p:sp>
        <p:sp>
          <p:nvSpPr>
            <p:cNvPr id="24" name="Rectangle 23">
              <a:extLst>
                <a:ext uri="{FF2B5EF4-FFF2-40B4-BE49-F238E27FC236}">
                  <a16:creationId xmlns:a16="http://schemas.microsoft.com/office/drawing/2014/main" id="{C81022F2-C2B8-1EF9-66DB-81A4F4DA78E6}"/>
                </a:ext>
              </a:extLst>
            </p:cNvPr>
            <p:cNvSpPr/>
            <p:nvPr/>
          </p:nvSpPr>
          <p:spPr>
            <a:xfrm>
              <a:off x="2369770" y="3031668"/>
              <a:ext cx="1531572"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no. 1,</a:t>
              </a:r>
              <a:endParaRPr lang="en-CA" sz="4000" dirty="0">
                <a:solidFill>
                  <a:schemeClr val="tx1"/>
                </a:solidFill>
                <a:latin typeface="Abadi" panose="020B0604020104020204" pitchFamily="34" charset="0"/>
              </a:endParaRPr>
            </a:p>
          </p:txBody>
        </p:sp>
      </p:grpSp>
      <p:sp>
        <p:nvSpPr>
          <p:cNvPr id="16" name="Rectangle 15">
            <a:extLst>
              <a:ext uri="{FF2B5EF4-FFF2-40B4-BE49-F238E27FC236}">
                <a16:creationId xmlns:a16="http://schemas.microsoft.com/office/drawing/2014/main" id="{079B7154-CDCF-58A3-4F52-A8CC5260E43B}"/>
              </a:ext>
            </a:extLst>
          </p:cNvPr>
          <p:cNvSpPr/>
          <p:nvPr/>
        </p:nvSpPr>
        <p:spPr>
          <a:xfrm>
            <a:off x="3778349" y="3031667"/>
            <a:ext cx="2685097"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pp. 3-14,</a:t>
            </a:r>
            <a:endParaRPr lang="en-CA" sz="4000" dirty="0">
              <a:solidFill>
                <a:schemeClr val="tx1"/>
              </a:solidFill>
              <a:latin typeface="Abadi" panose="020B0604020104020204" pitchFamily="34" charset="0"/>
            </a:endParaRPr>
          </a:p>
        </p:txBody>
      </p:sp>
      <p:sp>
        <p:nvSpPr>
          <p:cNvPr id="25" name="Rectangle 24">
            <a:extLst>
              <a:ext uri="{FF2B5EF4-FFF2-40B4-BE49-F238E27FC236}">
                <a16:creationId xmlns:a16="http://schemas.microsoft.com/office/drawing/2014/main" id="{1DFC40F7-00EB-5E45-123D-98E167F6BD11}"/>
              </a:ext>
            </a:extLst>
          </p:cNvPr>
          <p:cNvSpPr/>
          <p:nvPr/>
        </p:nvSpPr>
        <p:spPr>
          <a:xfrm>
            <a:off x="5939991" y="3027920"/>
            <a:ext cx="2849879"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Aug. 2021.</a:t>
            </a:r>
            <a:endParaRPr lang="en-CA" sz="4000" dirty="0">
              <a:solidFill>
                <a:schemeClr val="tx1"/>
              </a:solidFill>
              <a:latin typeface="Abadi" panose="020B0604020104020204" pitchFamily="34" charset="0"/>
            </a:endParaRPr>
          </a:p>
        </p:txBody>
      </p:sp>
      <p:sp>
        <p:nvSpPr>
          <p:cNvPr id="28" name="Content Placeholder 2">
            <a:extLst>
              <a:ext uri="{FF2B5EF4-FFF2-40B4-BE49-F238E27FC236}">
                <a16:creationId xmlns:a16="http://schemas.microsoft.com/office/drawing/2014/main" id="{7E84962E-B031-9AE4-6B8D-7E24B9E2E4C3}"/>
              </a:ext>
            </a:extLst>
          </p:cNvPr>
          <p:cNvSpPr txBox="1">
            <a:spLocks/>
          </p:cNvSpPr>
          <p:nvPr/>
        </p:nvSpPr>
        <p:spPr>
          <a:xfrm>
            <a:off x="3211284" y="4657623"/>
            <a:ext cx="8142513" cy="1850572"/>
          </a:xfrm>
          <a:prstGeom prst="rect">
            <a:avLst/>
          </a:prstGeom>
          <a:solidFill>
            <a:srgbClr val="E8E8F0"/>
          </a:solidFill>
          <a:ln w="57150">
            <a:solidFill>
              <a:srgbClr val="13131F"/>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Book Antiqua" panose="020406020503050303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badi" panose="020B0604020104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badi" panose="020B0604020104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latin typeface="Abadi" panose="020B0604020104020204" pitchFamily="34" charset="0"/>
              </a:rPr>
              <a:t>Note: For online sources, the DOI number follows.</a:t>
            </a:r>
          </a:p>
          <a:p>
            <a:pPr algn="l"/>
            <a:r>
              <a:rPr lang="en-US" sz="3600" dirty="0">
                <a:latin typeface="Abadi" panose="020B0604020104020204" pitchFamily="34" charset="0"/>
              </a:rPr>
              <a:t>DOI= Digital Object Identifier</a:t>
            </a:r>
            <a:endParaRPr lang="en-CA" sz="3600" dirty="0">
              <a:latin typeface="Abadi" panose="020B0604020104020204" pitchFamily="34" charset="0"/>
            </a:endParaRPr>
          </a:p>
        </p:txBody>
      </p:sp>
      <p:sp>
        <p:nvSpPr>
          <p:cNvPr id="29" name="Rectangle 28">
            <a:extLst>
              <a:ext uri="{FF2B5EF4-FFF2-40B4-BE49-F238E27FC236}">
                <a16:creationId xmlns:a16="http://schemas.microsoft.com/office/drawing/2014/main" id="{E48FF4EE-C8A4-1594-74EA-B317D6661434}"/>
              </a:ext>
            </a:extLst>
          </p:cNvPr>
          <p:cNvSpPr/>
          <p:nvPr/>
        </p:nvSpPr>
        <p:spPr>
          <a:xfrm>
            <a:off x="838198" y="4657623"/>
            <a:ext cx="2373086" cy="1850572"/>
          </a:xfrm>
          <a:prstGeom prst="rect">
            <a:avLst/>
          </a:prstGeom>
          <a:solidFill>
            <a:srgbClr val="13131F"/>
          </a:solidFill>
          <a:ln w="5715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Abadi" panose="020B0604020104020204" pitchFamily="34" charset="0"/>
              </a:rPr>
              <a:t>E-Source</a:t>
            </a:r>
            <a:endParaRPr lang="en-CA" sz="4400" dirty="0">
              <a:latin typeface="Abadi" panose="020B0604020104020204" pitchFamily="34" charset="0"/>
            </a:endParaRPr>
          </a:p>
        </p:txBody>
      </p:sp>
      <p:sp>
        <p:nvSpPr>
          <p:cNvPr id="30" name="Rectangle 29">
            <a:extLst>
              <a:ext uri="{FF2B5EF4-FFF2-40B4-BE49-F238E27FC236}">
                <a16:creationId xmlns:a16="http://schemas.microsoft.com/office/drawing/2014/main" id="{693B5F0C-FEA0-0B6F-F190-7A0A22172C71}"/>
              </a:ext>
            </a:extLst>
          </p:cNvPr>
          <p:cNvSpPr/>
          <p:nvPr/>
        </p:nvSpPr>
        <p:spPr>
          <a:xfrm>
            <a:off x="838198" y="3671321"/>
            <a:ext cx="4093679"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err="1">
                <a:solidFill>
                  <a:schemeClr val="tx1"/>
                </a:solidFill>
                <a:latin typeface="Abadi" panose="020B0604020104020204" pitchFamily="34" charset="0"/>
              </a:rPr>
              <a:t>doi</a:t>
            </a:r>
            <a:r>
              <a:rPr lang="en-US" sz="4000" dirty="0">
                <a:solidFill>
                  <a:schemeClr val="tx1"/>
                </a:solidFill>
                <a:latin typeface="Abadi" panose="020B0604020104020204" pitchFamily="34" charset="0"/>
              </a:rPr>
              <a:t>: 001001101 </a:t>
            </a:r>
            <a:endParaRPr lang="en-CA" sz="4000" dirty="0">
              <a:solidFill>
                <a:schemeClr val="tx1"/>
              </a:solidFill>
              <a:latin typeface="Abadi" panose="020B0604020104020204" pitchFamily="34" charset="0"/>
            </a:endParaRPr>
          </a:p>
        </p:txBody>
      </p:sp>
    </p:spTree>
    <p:extLst>
      <p:ext uri="{BB962C8B-B14F-4D97-AF65-F5344CB8AC3E}">
        <p14:creationId xmlns:p14="http://schemas.microsoft.com/office/powerpoint/2010/main" val="572497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7">
                                            <p:txEl>
                                              <p:pRg st="0" end="0"/>
                                            </p:txEl>
                                          </p:spTgt>
                                        </p:tgtEl>
                                      </p:cBhvr>
                                    </p:animEffect>
                                    <p:set>
                                      <p:cBhvr>
                                        <p:cTn id="7" dur="1" fill="hold">
                                          <p:stCondLst>
                                            <p:cond delay="499"/>
                                          </p:stCondLst>
                                        </p:cTn>
                                        <p:tgtEl>
                                          <p:spTgt spid="27">
                                            <p:txEl>
                                              <p:pRg st="0" end="0"/>
                                            </p:txEl>
                                          </p:spTgt>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6">
                                            <p:txEl>
                                              <p:pRg st="0" end="0"/>
                                            </p:txEl>
                                          </p:spTgt>
                                        </p:tgtEl>
                                      </p:cBhvr>
                                    </p:animEffect>
                                    <p:set>
                                      <p:cBhvr>
                                        <p:cTn id="10" dur="1" fill="hold">
                                          <p:stCondLst>
                                            <p:cond delay="499"/>
                                          </p:stCondLst>
                                        </p:cTn>
                                        <p:tgtEl>
                                          <p:spTgt spid="26">
                                            <p:txEl>
                                              <p:pRg st="0" end="0"/>
                                            </p:txEl>
                                          </p:spTgt>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500"/>
                                        <p:tgtEl>
                                          <p:spTgt spid="29"/>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2" presetClass="entr" presetSubtype="2"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1000" fill="hold"/>
                                        <p:tgtEl>
                                          <p:spTgt spid="30"/>
                                        </p:tgtEl>
                                        <p:attrNameLst>
                                          <p:attrName>ppt_x</p:attrName>
                                        </p:attrNameLst>
                                      </p:cBhvr>
                                      <p:tavLst>
                                        <p:tav tm="0">
                                          <p:val>
                                            <p:strVal val="1+#ppt_w/2"/>
                                          </p:val>
                                        </p:tav>
                                        <p:tav tm="100000">
                                          <p:val>
                                            <p:strVal val="#ppt_x"/>
                                          </p:val>
                                        </p:tav>
                                      </p:tavLst>
                                    </p:anim>
                                    <p:anim calcmode="lin" valueType="num">
                                      <p:cBhvr additive="base">
                                        <p:cTn id="22" dur="1000" fill="hold"/>
                                        <p:tgtEl>
                                          <p:spTgt spid="30"/>
                                        </p:tgtEl>
                                        <p:attrNameLst>
                                          <p:attrName>ppt_y</p:attrName>
                                        </p:attrNameLst>
                                      </p:cBhvr>
                                      <p:tavLst>
                                        <p:tav tm="0">
                                          <p:val>
                                            <p:strVal val="#ppt_y"/>
                                          </p:val>
                                        </p:tav>
                                        <p:tav tm="100000">
                                          <p:val>
                                            <p:strVal val="#ppt_y"/>
                                          </p:val>
                                        </p:tav>
                                      </p:tavLst>
                                    </p:anim>
                                  </p:childTnLst>
                                </p:cTn>
                              </p:par>
                              <p:par>
                                <p:cTn id="23" presetID="10" presetClass="entr" presetSubtype="0" fill="hold" nodeType="withEffect">
                                  <p:stCondLst>
                                    <p:cond delay="0"/>
                                  </p:stCondLst>
                                  <p:childTnLst>
                                    <p:set>
                                      <p:cBhvr>
                                        <p:cTn id="24" dur="1" fill="hold">
                                          <p:stCondLst>
                                            <p:cond delay="0"/>
                                          </p:stCondLst>
                                        </p:cTn>
                                        <p:tgtEl>
                                          <p:spTgt spid="28">
                                            <p:txEl>
                                              <p:pRg st="0" end="0"/>
                                            </p:txEl>
                                          </p:spTgt>
                                        </p:tgtEl>
                                        <p:attrNameLst>
                                          <p:attrName>style.visibility</p:attrName>
                                        </p:attrNameLst>
                                      </p:cBhvr>
                                      <p:to>
                                        <p:strVal val="visible"/>
                                      </p:to>
                                    </p:set>
                                    <p:animEffect transition="in" filter="fade">
                                      <p:cBhvr>
                                        <p:cTn id="25" dur="500"/>
                                        <p:tgtEl>
                                          <p:spTgt spid="28">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8">
                                            <p:txEl>
                                              <p:pRg st="1" end="1"/>
                                            </p:txEl>
                                          </p:spTgt>
                                        </p:tgtEl>
                                        <p:attrNameLst>
                                          <p:attrName>style.visibility</p:attrName>
                                        </p:attrNameLst>
                                      </p:cBhvr>
                                      <p:to>
                                        <p:strVal val="visible"/>
                                      </p:to>
                                    </p:set>
                                    <p:animEffect transition="in" filter="fade">
                                      <p:cBhvr>
                                        <p:cTn id="30" dur="2000"/>
                                        <p:tgtEl>
                                          <p:spTgt spid="2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ontent Placeholder 2">
            <a:extLst>
              <a:ext uri="{FF2B5EF4-FFF2-40B4-BE49-F238E27FC236}">
                <a16:creationId xmlns:a16="http://schemas.microsoft.com/office/drawing/2014/main" id="{7E84962E-B031-9AE4-6B8D-7E24B9E2E4C3}"/>
              </a:ext>
            </a:extLst>
          </p:cNvPr>
          <p:cNvSpPr txBox="1">
            <a:spLocks/>
          </p:cNvSpPr>
          <p:nvPr/>
        </p:nvSpPr>
        <p:spPr>
          <a:xfrm>
            <a:off x="3211284" y="4657623"/>
            <a:ext cx="8142513" cy="1850572"/>
          </a:xfrm>
          <a:prstGeom prst="rect">
            <a:avLst/>
          </a:prstGeom>
          <a:solidFill>
            <a:srgbClr val="E8E8F0"/>
          </a:solidFill>
          <a:ln w="57150">
            <a:solidFill>
              <a:srgbClr val="13131F"/>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Book Antiqua" panose="020406020503050303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badi" panose="020B0604020104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badi" panose="020B0604020104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latin typeface="Abadi" panose="020B0604020104020204" pitchFamily="34" charset="0"/>
              </a:rPr>
              <a:t>Note: For online sources, the DOI number follows.</a:t>
            </a:r>
          </a:p>
          <a:p>
            <a:pPr algn="l"/>
            <a:r>
              <a:rPr lang="en-US" sz="3600" dirty="0">
                <a:latin typeface="Abadi" panose="020B0604020104020204" pitchFamily="34" charset="0"/>
              </a:rPr>
              <a:t>DOI= Digital Object Identifier</a:t>
            </a:r>
            <a:endParaRPr lang="en-CA" sz="3600" dirty="0">
              <a:latin typeface="Abadi" panose="020B0604020104020204" pitchFamily="34" charset="0"/>
            </a:endParaRPr>
          </a:p>
        </p:txBody>
      </p:sp>
      <p:sp>
        <p:nvSpPr>
          <p:cNvPr id="29" name="Rectangle 28">
            <a:extLst>
              <a:ext uri="{FF2B5EF4-FFF2-40B4-BE49-F238E27FC236}">
                <a16:creationId xmlns:a16="http://schemas.microsoft.com/office/drawing/2014/main" id="{E48FF4EE-C8A4-1594-74EA-B317D6661434}"/>
              </a:ext>
            </a:extLst>
          </p:cNvPr>
          <p:cNvSpPr/>
          <p:nvPr/>
        </p:nvSpPr>
        <p:spPr>
          <a:xfrm>
            <a:off x="838198" y="4657623"/>
            <a:ext cx="2373086" cy="1850572"/>
          </a:xfrm>
          <a:prstGeom prst="rect">
            <a:avLst/>
          </a:prstGeom>
          <a:solidFill>
            <a:srgbClr val="13131F"/>
          </a:solidFill>
          <a:ln w="5715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Abadi" panose="020B0604020104020204" pitchFamily="34" charset="0"/>
              </a:rPr>
              <a:t>E-Source</a:t>
            </a:r>
            <a:endParaRPr lang="en-CA" sz="4400" dirty="0">
              <a:latin typeface="Abadi" panose="020B0604020104020204" pitchFamily="34" charset="0"/>
            </a:endParaRPr>
          </a:p>
        </p:txBody>
      </p:sp>
      <p:sp>
        <p:nvSpPr>
          <p:cNvPr id="4" name="Title 1">
            <a:extLst>
              <a:ext uri="{FF2B5EF4-FFF2-40B4-BE49-F238E27FC236}">
                <a16:creationId xmlns:a16="http://schemas.microsoft.com/office/drawing/2014/main" id="{9AB42713-4B9D-457A-B096-9D474E00B3E1}"/>
              </a:ext>
            </a:extLst>
          </p:cNvPr>
          <p:cNvSpPr txBox="1">
            <a:spLocks/>
          </p:cNvSpPr>
          <p:nvPr/>
        </p:nvSpPr>
        <p:spPr>
          <a:xfrm>
            <a:off x="838200" y="410368"/>
            <a:ext cx="10515600" cy="1325563"/>
          </a:xfrm>
          <a:prstGeom prst="rect">
            <a:avLst/>
          </a:prstGeom>
          <a:solidFill>
            <a:srgbClr val="58588A"/>
          </a:solidFill>
          <a:ln w="57150">
            <a:solidFill>
              <a:srgbClr val="13131F"/>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Book Antiqua" panose="02040602050305030304" pitchFamily="18" charset="0"/>
                <a:ea typeface="+mj-ea"/>
                <a:cs typeface="+mj-cs"/>
              </a:defRPr>
            </a:lvl1pPr>
          </a:lstStyle>
          <a:p>
            <a:r>
              <a:rPr lang="en-CA" dirty="0">
                <a:solidFill>
                  <a:schemeClr val="bg1"/>
                </a:solidFill>
                <a:latin typeface="Abadi" panose="020B0604020104020204" pitchFamily="34" charset="0"/>
              </a:rPr>
              <a:t>Example: Online Journal</a:t>
            </a:r>
          </a:p>
        </p:txBody>
      </p:sp>
      <p:sp>
        <p:nvSpPr>
          <p:cNvPr id="5" name="Rectangle 4">
            <a:extLst>
              <a:ext uri="{FF2B5EF4-FFF2-40B4-BE49-F238E27FC236}">
                <a16:creationId xmlns:a16="http://schemas.microsoft.com/office/drawing/2014/main" id="{33E2D5BC-9195-43D0-A645-F8A372CE3163}"/>
              </a:ext>
            </a:extLst>
          </p:cNvPr>
          <p:cNvSpPr/>
          <p:nvPr/>
        </p:nvSpPr>
        <p:spPr>
          <a:xfrm>
            <a:off x="838200" y="1735931"/>
            <a:ext cx="830802"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[1]</a:t>
            </a:r>
            <a:endParaRPr lang="en-CA" sz="4000" dirty="0">
              <a:solidFill>
                <a:schemeClr val="tx1"/>
              </a:solidFill>
              <a:latin typeface="Abadi" panose="020B0604020104020204" pitchFamily="34" charset="0"/>
            </a:endParaRPr>
          </a:p>
        </p:txBody>
      </p:sp>
      <p:sp>
        <p:nvSpPr>
          <p:cNvPr id="11" name="Rectangle 10">
            <a:extLst>
              <a:ext uri="{FF2B5EF4-FFF2-40B4-BE49-F238E27FC236}">
                <a16:creationId xmlns:a16="http://schemas.microsoft.com/office/drawing/2014/main" id="{F90FF5DF-BEB7-3F2E-F85B-4F6B5F3922C8}"/>
              </a:ext>
            </a:extLst>
          </p:cNvPr>
          <p:cNvSpPr/>
          <p:nvPr/>
        </p:nvSpPr>
        <p:spPr>
          <a:xfrm>
            <a:off x="1669002" y="1735931"/>
            <a:ext cx="2130554"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N. Tesla,</a:t>
            </a:r>
            <a:endParaRPr lang="en-CA" sz="4000" dirty="0">
              <a:solidFill>
                <a:schemeClr val="tx1"/>
              </a:solidFill>
              <a:latin typeface="Abadi" panose="020B0604020104020204" pitchFamily="34" charset="0"/>
            </a:endParaRPr>
          </a:p>
        </p:txBody>
      </p:sp>
      <p:sp>
        <p:nvSpPr>
          <p:cNvPr id="13" name="Rectangle 12">
            <a:extLst>
              <a:ext uri="{FF2B5EF4-FFF2-40B4-BE49-F238E27FC236}">
                <a16:creationId xmlns:a16="http://schemas.microsoft.com/office/drawing/2014/main" id="{CBC6A891-1382-5261-9642-F2D113AB4DD7}"/>
              </a:ext>
            </a:extLst>
          </p:cNvPr>
          <p:cNvSpPr/>
          <p:nvPr/>
        </p:nvSpPr>
        <p:spPr>
          <a:xfrm>
            <a:off x="3606656" y="1735931"/>
            <a:ext cx="2177147"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et al.,</a:t>
            </a:r>
            <a:endParaRPr lang="en-CA" sz="4000" dirty="0">
              <a:solidFill>
                <a:schemeClr val="tx1"/>
              </a:solidFill>
              <a:latin typeface="Abadi" panose="020B0604020104020204" pitchFamily="34" charset="0"/>
            </a:endParaRPr>
          </a:p>
        </p:txBody>
      </p:sp>
      <p:sp>
        <p:nvSpPr>
          <p:cNvPr id="18" name="Rectangle 17">
            <a:extLst>
              <a:ext uri="{FF2B5EF4-FFF2-40B4-BE49-F238E27FC236}">
                <a16:creationId xmlns:a16="http://schemas.microsoft.com/office/drawing/2014/main" id="{6721362E-950C-07AA-9DA6-EBD00752242A}"/>
              </a:ext>
            </a:extLst>
          </p:cNvPr>
          <p:cNvSpPr/>
          <p:nvPr/>
        </p:nvSpPr>
        <p:spPr>
          <a:xfrm>
            <a:off x="5039216" y="1735931"/>
            <a:ext cx="7145386"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“Transporter or duplicator: The</a:t>
            </a:r>
            <a:endParaRPr lang="en-CA" sz="4000" dirty="0">
              <a:solidFill>
                <a:schemeClr val="tx1"/>
              </a:solidFill>
              <a:latin typeface="Abadi" panose="020B0604020104020204" pitchFamily="34" charset="0"/>
            </a:endParaRPr>
          </a:p>
        </p:txBody>
      </p:sp>
      <p:sp>
        <p:nvSpPr>
          <p:cNvPr id="19" name="Rectangle 18">
            <a:extLst>
              <a:ext uri="{FF2B5EF4-FFF2-40B4-BE49-F238E27FC236}">
                <a16:creationId xmlns:a16="http://schemas.microsoft.com/office/drawing/2014/main" id="{C96CC2C8-F941-677C-8C18-DA68D82EEC19}"/>
              </a:ext>
            </a:extLst>
          </p:cNvPr>
          <p:cNvSpPr/>
          <p:nvPr/>
        </p:nvSpPr>
        <p:spPr>
          <a:xfrm>
            <a:off x="838200" y="2392022"/>
            <a:ext cx="6921135"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magic of science,”</a:t>
            </a:r>
            <a:endParaRPr lang="en-CA" sz="4000" dirty="0">
              <a:solidFill>
                <a:schemeClr val="tx1"/>
              </a:solidFill>
              <a:latin typeface="Abadi" panose="020B0604020104020204" pitchFamily="34" charset="0"/>
            </a:endParaRPr>
          </a:p>
        </p:txBody>
      </p:sp>
      <p:sp>
        <p:nvSpPr>
          <p:cNvPr id="22" name="Rectangle 21">
            <a:extLst>
              <a:ext uri="{FF2B5EF4-FFF2-40B4-BE49-F238E27FC236}">
                <a16:creationId xmlns:a16="http://schemas.microsoft.com/office/drawing/2014/main" id="{77493B34-2C12-CE48-B805-6381C958EAB2}"/>
              </a:ext>
            </a:extLst>
          </p:cNvPr>
          <p:cNvSpPr/>
          <p:nvPr/>
        </p:nvSpPr>
        <p:spPr>
          <a:xfrm>
            <a:off x="4931877" y="2371829"/>
            <a:ext cx="6921135"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i="1" dirty="0">
                <a:solidFill>
                  <a:schemeClr val="tx1"/>
                </a:solidFill>
                <a:latin typeface="Abadi" panose="020B0604020104020204" pitchFamily="34" charset="0"/>
              </a:rPr>
              <a:t>Magical Engineers Quarterly</a:t>
            </a:r>
            <a:r>
              <a:rPr lang="en-US" sz="4000" dirty="0">
                <a:solidFill>
                  <a:schemeClr val="tx1"/>
                </a:solidFill>
                <a:latin typeface="Abadi" panose="020B0604020104020204" pitchFamily="34" charset="0"/>
              </a:rPr>
              <a:t>,</a:t>
            </a:r>
            <a:endParaRPr lang="en-CA" sz="4000" dirty="0">
              <a:solidFill>
                <a:schemeClr val="tx1"/>
              </a:solidFill>
              <a:latin typeface="Abadi" panose="020B0604020104020204" pitchFamily="34" charset="0"/>
            </a:endParaRPr>
          </a:p>
        </p:txBody>
      </p:sp>
      <p:grpSp>
        <p:nvGrpSpPr>
          <p:cNvPr id="2" name="Group 1">
            <a:extLst>
              <a:ext uri="{FF2B5EF4-FFF2-40B4-BE49-F238E27FC236}">
                <a16:creationId xmlns:a16="http://schemas.microsoft.com/office/drawing/2014/main" id="{EAA2726D-347F-4BD9-CCAD-50D27CAC5766}"/>
              </a:ext>
            </a:extLst>
          </p:cNvPr>
          <p:cNvGrpSpPr/>
          <p:nvPr/>
        </p:nvGrpSpPr>
        <p:grpSpPr>
          <a:xfrm>
            <a:off x="838198" y="3031668"/>
            <a:ext cx="3063144" cy="794663"/>
            <a:chOff x="838198" y="3031668"/>
            <a:chExt cx="3063144" cy="794663"/>
          </a:xfrm>
        </p:grpSpPr>
        <p:sp>
          <p:nvSpPr>
            <p:cNvPr id="21" name="Rectangle 20">
              <a:extLst>
                <a:ext uri="{FF2B5EF4-FFF2-40B4-BE49-F238E27FC236}">
                  <a16:creationId xmlns:a16="http://schemas.microsoft.com/office/drawing/2014/main" id="{26D657F6-3F5D-16BC-87AF-9CF7582372AA}"/>
                </a:ext>
              </a:extLst>
            </p:cNvPr>
            <p:cNvSpPr/>
            <p:nvPr/>
          </p:nvSpPr>
          <p:spPr>
            <a:xfrm>
              <a:off x="838198" y="3031668"/>
              <a:ext cx="1531572"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vol. 1,</a:t>
              </a:r>
              <a:endParaRPr lang="en-CA" sz="4000" dirty="0">
                <a:solidFill>
                  <a:schemeClr val="tx1"/>
                </a:solidFill>
                <a:latin typeface="Abadi" panose="020B0604020104020204" pitchFamily="34" charset="0"/>
              </a:endParaRPr>
            </a:p>
          </p:txBody>
        </p:sp>
        <p:sp>
          <p:nvSpPr>
            <p:cNvPr id="24" name="Rectangle 23">
              <a:extLst>
                <a:ext uri="{FF2B5EF4-FFF2-40B4-BE49-F238E27FC236}">
                  <a16:creationId xmlns:a16="http://schemas.microsoft.com/office/drawing/2014/main" id="{C81022F2-C2B8-1EF9-66DB-81A4F4DA78E6}"/>
                </a:ext>
              </a:extLst>
            </p:cNvPr>
            <p:cNvSpPr/>
            <p:nvPr/>
          </p:nvSpPr>
          <p:spPr>
            <a:xfrm>
              <a:off x="2369770" y="3031668"/>
              <a:ext cx="1531572"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no. 1,</a:t>
              </a:r>
              <a:endParaRPr lang="en-CA" sz="4000" dirty="0">
                <a:solidFill>
                  <a:schemeClr val="tx1"/>
                </a:solidFill>
                <a:latin typeface="Abadi" panose="020B0604020104020204" pitchFamily="34" charset="0"/>
              </a:endParaRPr>
            </a:p>
          </p:txBody>
        </p:sp>
      </p:grpSp>
      <p:sp>
        <p:nvSpPr>
          <p:cNvPr id="16" name="Rectangle 15">
            <a:extLst>
              <a:ext uri="{FF2B5EF4-FFF2-40B4-BE49-F238E27FC236}">
                <a16:creationId xmlns:a16="http://schemas.microsoft.com/office/drawing/2014/main" id="{079B7154-CDCF-58A3-4F52-A8CC5260E43B}"/>
              </a:ext>
            </a:extLst>
          </p:cNvPr>
          <p:cNvSpPr/>
          <p:nvPr/>
        </p:nvSpPr>
        <p:spPr>
          <a:xfrm>
            <a:off x="3778349" y="3031667"/>
            <a:ext cx="2685097"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pp. 3-14,</a:t>
            </a:r>
            <a:endParaRPr lang="en-CA" sz="4000" dirty="0">
              <a:solidFill>
                <a:schemeClr val="tx1"/>
              </a:solidFill>
              <a:latin typeface="Abadi" panose="020B0604020104020204" pitchFamily="34" charset="0"/>
            </a:endParaRPr>
          </a:p>
        </p:txBody>
      </p:sp>
      <p:sp>
        <p:nvSpPr>
          <p:cNvPr id="25" name="Rectangle 24">
            <a:extLst>
              <a:ext uri="{FF2B5EF4-FFF2-40B4-BE49-F238E27FC236}">
                <a16:creationId xmlns:a16="http://schemas.microsoft.com/office/drawing/2014/main" id="{1DFC40F7-00EB-5E45-123D-98E167F6BD11}"/>
              </a:ext>
            </a:extLst>
          </p:cNvPr>
          <p:cNvSpPr/>
          <p:nvPr/>
        </p:nvSpPr>
        <p:spPr>
          <a:xfrm>
            <a:off x="5939991" y="3027920"/>
            <a:ext cx="2849879"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Aug. 2021.</a:t>
            </a:r>
            <a:endParaRPr lang="en-CA" sz="4000" dirty="0">
              <a:solidFill>
                <a:schemeClr val="tx1"/>
              </a:solidFill>
              <a:latin typeface="Abadi" panose="020B0604020104020204" pitchFamily="34" charset="0"/>
            </a:endParaRPr>
          </a:p>
        </p:txBody>
      </p:sp>
      <p:sp>
        <p:nvSpPr>
          <p:cNvPr id="30" name="Rectangle 29">
            <a:extLst>
              <a:ext uri="{FF2B5EF4-FFF2-40B4-BE49-F238E27FC236}">
                <a16:creationId xmlns:a16="http://schemas.microsoft.com/office/drawing/2014/main" id="{693B5F0C-FEA0-0B6F-F190-7A0A22172C71}"/>
              </a:ext>
            </a:extLst>
          </p:cNvPr>
          <p:cNvSpPr/>
          <p:nvPr/>
        </p:nvSpPr>
        <p:spPr>
          <a:xfrm>
            <a:off x="838198" y="3671321"/>
            <a:ext cx="4093679"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err="1">
                <a:solidFill>
                  <a:schemeClr val="tx1"/>
                </a:solidFill>
                <a:latin typeface="Abadi" panose="020B0604020104020204" pitchFamily="34" charset="0"/>
              </a:rPr>
              <a:t>doi</a:t>
            </a:r>
            <a:r>
              <a:rPr lang="en-US" sz="4000" dirty="0">
                <a:solidFill>
                  <a:schemeClr val="tx1"/>
                </a:solidFill>
                <a:latin typeface="Abadi" panose="020B0604020104020204" pitchFamily="34" charset="0"/>
              </a:rPr>
              <a:t>: 001001101 </a:t>
            </a:r>
            <a:endParaRPr lang="en-CA" sz="4000" dirty="0">
              <a:solidFill>
                <a:schemeClr val="tx1"/>
              </a:solidFill>
              <a:latin typeface="Abadi" panose="020B0604020104020204" pitchFamily="34" charset="0"/>
            </a:endParaRPr>
          </a:p>
        </p:txBody>
      </p:sp>
      <p:sp>
        <p:nvSpPr>
          <p:cNvPr id="20" name="Content Placeholder 2">
            <a:extLst>
              <a:ext uri="{FF2B5EF4-FFF2-40B4-BE49-F238E27FC236}">
                <a16:creationId xmlns:a16="http://schemas.microsoft.com/office/drawing/2014/main" id="{5DC718D0-687B-8A61-2A90-A3D18C481B6E}"/>
              </a:ext>
            </a:extLst>
          </p:cNvPr>
          <p:cNvSpPr txBox="1">
            <a:spLocks/>
          </p:cNvSpPr>
          <p:nvPr/>
        </p:nvSpPr>
        <p:spPr>
          <a:xfrm>
            <a:off x="3211284" y="4661370"/>
            <a:ext cx="8142513" cy="1850572"/>
          </a:xfrm>
          <a:prstGeom prst="rect">
            <a:avLst/>
          </a:prstGeom>
          <a:solidFill>
            <a:srgbClr val="E8E8F0"/>
          </a:solidFill>
          <a:ln w="57150">
            <a:solidFill>
              <a:srgbClr val="13131F"/>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Book Antiqua" panose="020406020503050303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badi" panose="020B0604020104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badi" panose="020B0604020104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latin typeface="Abadi" panose="020B0604020104020204" pitchFamily="34" charset="0"/>
              </a:rPr>
              <a:t>Note: Can’t find the DOI number? </a:t>
            </a:r>
          </a:p>
          <a:p>
            <a:pPr algn="l"/>
            <a:r>
              <a:rPr lang="en-US" sz="3600" dirty="0">
                <a:latin typeface="Abadi" panose="020B0604020104020204" pitchFamily="34" charset="0"/>
              </a:rPr>
              <a:t>Use the DOI link!</a:t>
            </a:r>
            <a:endParaRPr lang="en-CA" sz="3600" dirty="0">
              <a:latin typeface="Abadi" panose="020B0604020104020204" pitchFamily="34" charset="0"/>
            </a:endParaRPr>
          </a:p>
        </p:txBody>
      </p:sp>
      <p:sp>
        <p:nvSpPr>
          <p:cNvPr id="23" name="Rectangle 22">
            <a:extLst>
              <a:ext uri="{FF2B5EF4-FFF2-40B4-BE49-F238E27FC236}">
                <a16:creationId xmlns:a16="http://schemas.microsoft.com/office/drawing/2014/main" id="{E71ABB2E-D9CF-E6E7-A9B3-CAFC3E59B841}"/>
              </a:ext>
            </a:extLst>
          </p:cNvPr>
          <p:cNvSpPr/>
          <p:nvPr/>
        </p:nvSpPr>
        <p:spPr>
          <a:xfrm>
            <a:off x="838198" y="3684009"/>
            <a:ext cx="6184394"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www.doi.org.001001101</a:t>
            </a:r>
            <a:endParaRPr lang="en-CA" sz="4000" dirty="0">
              <a:solidFill>
                <a:schemeClr val="tx1"/>
              </a:solidFill>
              <a:latin typeface="Abadi" panose="020B0604020104020204" pitchFamily="34" charset="0"/>
            </a:endParaRPr>
          </a:p>
        </p:txBody>
      </p:sp>
    </p:spTree>
    <p:extLst>
      <p:ext uri="{BB962C8B-B14F-4D97-AF65-F5344CB8AC3E}">
        <p14:creationId xmlns:p14="http://schemas.microsoft.com/office/powerpoint/2010/main" val="447303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8">
                                            <p:txEl>
                                              <p:pRg st="0" end="0"/>
                                            </p:txEl>
                                          </p:spTgt>
                                        </p:tgtEl>
                                      </p:cBhvr>
                                    </p:animEffect>
                                    <p:set>
                                      <p:cBhvr>
                                        <p:cTn id="7" dur="1" fill="hold">
                                          <p:stCondLst>
                                            <p:cond delay="499"/>
                                          </p:stCondLst>
                                        </p:cTn>
                                        <p:tgtEl>
                                          <p:spTgt spid="28">
                                            <p:txEl>
                                              <p:pRg st="0" end="0"/>
                                            </p:txEl>
                                          </p:spTgt>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8">
                                            <p:txEl>
                                              <p:pRg st="1" end="1"/>
                                            </p:txEl>
                                          </p:spTgt>
                                        </p:tgtEl>
                                      </p:cBhvr>
                                    </p:animEffect>
                                    <p:set>
                                      <p:cBhvr>
                                        <p:cTn id="10" dur="1" fill="hold">
                                          <p:stCondLst>
                                            <p:cond delay="499"/>
                                          </p:stCondLst>
                                        </p:cTn>
                                        <p:tgtEl>
                                          <p:spTgt spid="28">
                                            <p:txEl>
                                              <p:pRg st="1" end="1"/>
                                            </p:txEl>
                                          </p:spTgt>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par>
                                <p:cTn id="15" presetID="10" presetClass="entr" presetSubtype="0" fill="hold" nodeType="withEffect">
                                  <p:stCondLst>
                                    <p:cond delay="0"/>
                                  </p:stCondLst>
                                  <p:childTnLst>
                                    <p:set>
                                      <p:cBhvr>
                                        <p:cTn id="16" dur="1" fill="hold">
                                          <p:stCondLst>
                                            <p:cond delay="0"/>
                                          </p:stCondLst>
                                        </p:cTn>
                                        <p:tgtEl>
                                          <p:spTgt spid="20">
                                            <p:txEl>
                                              <p:pRg st="0" end="0"/>
                                            </p:txEl>
                                          </p:spTgt>
                                        </p:tgtEl>
                                        <p:attrNameLst>
                                          <p:attrName>style.visibility</p:attrName>
                                        </p:attrNameLst>
                                      </p:cBhvr>
                                      <p:to>
                                        <p:strVal val="visible"/>
                                      </p:to>
                                    </p:set>
                                    <p:animEffect transition="in" filter="fade">
                                      <p:cBhvr>
                                        <p:cTn id="17" dur="500"/>
                                        <p:tgtEl>
                                          <p:spTgt spid="2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30"/>
                                        </p:tgtEl>
                                      </p:cBhvr>
                                    </p:animEffect>
                                    <p:set>
                                      <p:cBhvr>
                                        <p:cTn id="22" dur="1" fill="hold">
                                          <p:stCondLst>
                                            <p:cond delay="499"/>
                                          </p:stCondLst>
                                        </p:cTn>
                                        <p:tgtEl>
                                          <p:spTgt spid="30"/>
                                        </p:tgtEl>
                                        <p:attrNameLst>
                                          <p:attrName>style.visibility</p:attrName>
                                        </p:attrNameLst>
                                      </p:cBhvr>
                                      <p:to>
                                        <p:strVal val="hidden"/>
                                      </p:to>
                                    </p:se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20">
                                            <p:txEl>
                                              <p:pRg st="1" end="1"/>
                                            </p:txEl>
                                          </p:spTgt>
                                        </p:tgtEl>
                                        <p:attrNameLst>
                                          <p:attrName>style.visibility</p:attrName>
                                        </p:attrNameLst>
                                      </p:cBhvr>
                                      <p:to>
                                        <p:strVal val="visible"/>
                                      </p:to>
                                    </p:set>
                                    <p:animEffect transition="in" filter="fade">
                                      <p:cBhvr>
                                        <p:cTn id="26" dur="500"/>
                                        <p:tgtEl>
                                          <p:spTgt spid="20">
                                            <p:txEl>
                                              <p:pRg st="1" end="1"/>
                                            </p:txEl>
                                          </p:spTgt>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0" grpId="0" animBg="1"/>
      <p:bldP spid="2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a:extLst>
              <a:ext uri="{FF2B5EF4-FFF2-40B4-BE49-F238E27FC236}">
                <a16:creationId xmlns:a16="http://schemas.microsoft.com/office/drawing/2014/main" id="{5DC718D0-687B-8A61-2A90-A3D18C481B6E}"/>
              </a:ext>
            </a:extLst>
          </p:cNvPr>
          <p:cNvSpPr txBox="1">
            <a:spLocks/>
          </p:cNvSpPr>
          <p:nvPr/>
        </p:nvSpPr>
        <p:spPr>
          <a:xfrm>
            <a:off x="3211284" y="4657623"/>
            <a:ext cx="8142513" cy="1850572"/>
          </a:xfrm>
          <a:prstGeom prst="rect">
            <a:avLst/>
          </a:prstGeom>
          <a:solidFill>
            <a:srgbClr val="E8E8F0"/>
          </a:solidFill>
          <a:ln w="57150">
            <a:solidFill>
              <a:srgbClr val="13131F"/>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Book Antiqua" panose="020406020503050303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badi" panose="020B0604020104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badi" panose="020B0604020104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latin typeface="Abadi" panose="020B0604020104020204" pitchFamily="34" charset="0"/>
              </a:rPr>
              <a:t>Note: Can’t find the DOI number? </a:t>
            </a:r>
          </a:p>
          <a:p>
            <a:pPr algn="l"/>
            <a:r>
              <a:rPr lang="en-US" sz="3600" dirty="0">
                <a:latin typeface="Abadi" panose="020B0604020104020204" pitchFamily="34" charset="0"/>
              </a:rPr>
              <a:t>Use the DOI link!</a:t>
            </a:r>
            <a:endParaRPr lang="en-CA" sz="3600" dirty="0">
              <a:latin typeface="Abadi" panose="020B0604020104020204" pitchFamily="34" charset="0"/>
            </a:endParaRPr>
          </a:p>
        </p:txBody>
      </p:sp>
      <p:sp>
        <p:nvSpPr>
          <p:cNvPr id="23" name="Rectangle 22">
            <a:extLst>
              <a:ext uri="{FF2B5EF4-FFF2-40B4-BE49-F238E27FC236}">
                <a16:creationId xmlns:a16="http://schemas.microsoft.com/office/drawing/2014/main" id="{E71ABB2E-D9CF-E6E7-A9B3-CAFC3E59B841}"/>
              </a:ext>
            </a:extLst>
          </p:cNvPr>
          <p:cNvSpPr/>
          <p:nvPr/>
        </p:nvSpPr>
        <p:spPr>
          <a:xfrm>
            <a:off x="838198" y="3684009"/>
            <a:ext cx="6184394"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www.doi.org.001001101</a:t>
            </a:r>
            <a:endParaRPr lang="en-CA" sz="4000" dirty="0">
              <a:solidFill>
                <a:schemeClr val="tx1"/>
              </a:solidFill>
              <a:latin typeface="Abadi" panose="020B0604020104020204" pitchFamily="34" charset="0"/>
            </a:endParaRPr>
          </a:p>
        </p:txBody>
      </p:sp>
      <p:sp>
        <p:nvSpPr>
          <p:cNvPr id="29" name="Rectangle 28">
            <a:extLst>
              <a:ext uri="{FF2B5EF4-FFF2-40B4-BE49-F238E27FC236}">
                <a16:creationId xmlns:a16="http://schemas.microsoft.com/office/drawing/2014/main" id="{E48FF4EE-C8A4-1594-74EA-B317D6661434}"/>
              </a:ext>
            </a:extLst>
          </p:cNvPr>
          <p:cNvSpPr/>
          <p:nvPr/>
        </p:nvSpPr>
        <p:spPr>
          <a:xfrm>
            <a:off x="838198" y="4657623"/>
            <a:ext cx="2373086" cy="1850572"/>
          </a:xfrm>
          <a:prstGeom prst="rect">
            <a:avLst/>
          </a:prstGeom>
          <a:solidFill>
            <a:srgbClr val="13131F"/>
          </a:solidFill>
          <a:ln w="5715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Abadi" panose="020B0604020104020204" pitchFamily="34" charset="0"/>
              </a:rPr>
              <a:t>E-Source</a:t>
            </a:r>
            <a:endParaRPr lang="en-CA" sz="4400" dirty="0">
              <a:latin typeface="Abadi" panose="020B0604020104020204" pitchFamily="34" charset="0"/>
            </a:endParaRPr>
          </a:p>
        </p:txBody>
      </p:sp>
      <p:sp>
        <p:nvSpPr>
          <p:cNvPr id="4" name="Title 1">
            <a:extLst>
              <a:ext uri="{FF2B5EF4-FFF2-40B4-BE49-F238E27FC236}">
                <a16:creationId xmlns:a16="http://schemas.microsoft.com/office/drawing/2014/main" id="{9AB42713-4B9D-457A-B096-9D474E00B3E1}"/>
              </a:ext>
            </a:extLst>
          </p:cNvPr>
          <p:cNvSpPr txBox="1">
            <a:spLocks/>
          </p:cNvSpPr>
          <p:nvPr/>
        </p:nvSpPr>
        <p:spPr>
          <a:xfrm>
            <a:off x="838200" y="410368"/>
            <a:ext cx="10515600" cy="1325563"/>
          </a:xfrm>
          <a:prstGeom prst="rect">
            <a:avLst/>
          </a:prstGeom>
          <a:solidFill>
            <a:srgbClr val="58588A"/>
          </a:solidFill>
          <a:ln w="57150">
            <a:solidFill>
              <a:srgbClr val="13131F"/>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Book Antiqua" panose="02040602050305030304" pitchFamily="18" charset="0"/>
                <a:ea typeface="+mj-ea"/>
                <a:cs typeface="+mj-cs"/>
              </a:defRPr>
            </a:lvl1pPr>
          </a:lstStyle>
          <a:p>
            <a:r>
              <a:rPr lang="en-CA" dirty="0">
                <a:solidFill>
                  <a:schemeClr val="bg1"/>
                </a:solidFill>
                <a:latin typeface="Abadi" panose="020B0604020104020204" pitchFamily="34" charset="0"/>
              </a:rPr>
              <a:t>Example: Online Journal</a:t>
            </a:r>
          </a:p>
        </p:txBody>
      </p:sp>
      <p:sp>
        <p:nvSpPr>
          <p:cNvPr id="5" name="Rectangle 4">
            <a:extLst>
              <a:ext uri="{FF2B5EF4-FFF2-40B4-BE49-F238E27FC236}">
                <a16:creationId xmlns:a16="http://schemas.microsoft.com/office/drawing/2014/main" id="{33E2D5BC-9195-43D0-A645-F8A372CE3163}"/>
              </a:ext>
            </a:extLst>
          </p:cNvPr>
          <p:cNvSpPr/>
          <p:nvPr/>
        </p:nvSpPr>
        <p:spPr>
          <a:xfrm>
            <a:off x="838200" y="1735931"/>
            <a:ext cx="830802"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[1]</a:t>
            </a:r>
            <a:endParaRPr lang="en-CA" sz="4000" dirty="0">
              <a:solidFill>
                <a:schemeClr val="tx1"/>
              </a:solidFill>
              <a:latin typeface="Abadi" panose="020B0604020104020204" pitchFamily="34" charset="0"/>
            </a:endParaRPr>
          </a:p>
        </p:txBody>
      </p:sp>
      <p:sp>
        <p:nvSpPr>
          <p:cNvPr id="11" name="Rectangle 10">
            <a:extLst>
              <a:ext uri="{FF2B5EF4-FFF2-40B4-BE49-F238E27FC236}">
                <a16:creationId xmlns:a16="http://schemas.microsoft.com/office/drawing/2014/main" id="{F90FF5DF-BEB7-3F2E-F85B-4F6B5F3922C8}"/>
              </a:ext>
            </a:extLst>
          </p:cNvPr>
          <p:cNvSpPr/>
          <p:nvPr/>
        </p:nvSpPr>
        <p:spPr>
          <a:xfrm>
            <a:off x="1669002" y="1735931"/>
            <a:ext cx="2130554"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N. Tesla,</a:t>
            </a:r>
            <a:endParaRPr lang="en-CA" sz="4000" dirty="0">
              <a:solidFill>
                <a:schemeClr val="tx1"/>
              </a:solidFill>
              <a:latin typeface="Abadi" panose="020B0604020104020204" pitchFamily="34" charset="0"/>
            </a:endParaRPr>
          </a:p>
        </p:txBody>
      </p:sp>
      <p:sp>
        <p:nvSpPr>
          <p:cNvPr id="13" name="Rectangle 12">
            <a:extLst>
              <a:ext uri="{FF2B5EF4-FFF2-40B4-BE49-F238E27FC236}">
                <a16:creationId xmlns:a16="http://schemas.microsoft.com/office/drawing/2014/main" id="{CBC6A891-1382-5261-9642-F2D113AB4DD7}"/>
              </a:ext>
            </a:extLst>
          </p:cNvPr>
          <p:cNvSpPr/>
          <p:nvPr/>
        </p:nvSpPr>
        <p:spPr>
          <a:xfrm>
            <a:off x="3606656" y="1735931"/>
            <a:ext cx="2177147"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et al.,</a:t>
            </a:r>
            <a:endParaRPr lang="en-CA" sz="4000" dirty="0">
              <a:solidFill>
                <a:schemeClr val="tx1"/>
              </a:solidFill>
              <a:latin typeface="Abadi" panose="020B0604020104020204" pitchFamily="34" charset="0"/>
            </a:endParaRPr>
          </a:p>
        </p:txBody>
      </p:sp>
      <p:sp>
        <p:nvSpPr>
          <p:cNvPr id="18" name="Rectangle 17">
            <a:extLst>
              <a:ext uri="{FF2B5EF4-FFF2-40B4-BE49-F238E27FC236}">
                <a16:creationId xmlns:a16="http://schemas.microsoft.com/office/drawing/2014/main" id="{6721362E-950C-07AA-9DA6-EBD00752242A}"/>
              </a:ext>
            </a:extLst>
          </p:cNvPr>
          <p:cNvSpPr/>
          <p:nvPr/>
        </p:nvSpPr>
        <p:spPr>
          <a:xfrm>
            <a:off x="5039216" y="1735931"/>
            <a:ext cx="7145386"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“Transporter or duplicator: The</a:t>
            </a:r>
            <a:endParaRPr lang="en-CA" sz="4000" dirty="0">
              <a:solidFill>
                <a:schemeClr val="tx1"/>
              </a:solidFill>
              <a:latin typeface="Abadi" panose="020B0604020104020204" pitchFamily="34" charset="0"/>
            </a:endParaRPr>
          </a:p>
        </p:txBody>
      </p:sp>
      <p:sp>
        <p:nvSpPr>
          <p:cNvPr id="19" name="Rectangle 18">
            <a:extLst>
              <a:ext uri="{FF2B5EF4-FFF2-40B4-BE49-F238E27FC236}">
                <a16:creationId xmlns:a16="http://schemas.microsoft.com/office/drawing/2014/main" id="{C96CC2C8-F941-677C-8C18-DA68D82EEC19}"/>
              </a:ext>
            </a:extLst>
          </p:cNvPr>
          <p:cNvSpPr/>
          <p:nvPr/>
        </p:nvSpPr>
        <p:spPr>
          <a:xfrm>
            <a:off x="838200" y="2392022"/>
            <a:ext cx="6921135" cy="7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magic of science,”</a:t>
            </a:r>
            <a:endParaRPr lang="en-CA" sz="4000" dirty="0">
              <a:solidFill>
                <a:schemeClr val="tx1"/>
              </a:solidFill>
              <a:latin typeface="Abadi" panose="020B0604020104020204" pitchFamily="34" charset="0"/>
            </a:endParaRPr>
          </a:p>
        </p:txBody>
      </p:sp>
      <p:sp>
        <p:nvSpPr>
          <p:cNvPr id="22" name="Rectangle 21">
            <a:extLst>
              <a:ext uri="{FF2B5EF4-FFF2-40B4-BE49-F238E27FC236}">
                <a16:creationId xmlns:a16="http://schemas.microsoft.com/office/drawing/2014/main" id="{77493B34-2C12-CE48-B805-6381C958EAB2}"/>
              </a:ext>
            </a:extLst>
          </p:cNvPr>
          <p:cNvSpPr/>
          <p:nvPr/>
        </p:nvSpPr>
        <p:spPr>
          <a:xfrm>
            <a:off x="4931877" y="2371829"/>
            <a:ext cx="6921135"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i="1" dirty="0">
                <a:solidFill>
                  <a:schemeClr val="tx1"/>
                </a:solidFill>
                <a:latin typeface="Abadi" panose="020B0604020104020204" pitchFamily="34" charset="0"/>
              </a:rPr>
              <a:t>Magical Engineers Quarterly</a:t>
            </a:r>
            <a:r>
              <a:rPr lang="en-US" sz="4000" dirty="0">
                <a:solidFill>
                  <a:schemeClr val="tx1"/>
                </a:solidFill>
                <a:latin typeface="Abadi" panose="020B0604020104020204" pitchFamily="34" charset="0"/>
              </a:rPr>
              <a:t>,</a:t>
            </a:r>
            <a:endParaRPr lang="en-CA" sz="4000" dirty="0">
              <a:solidFill>
                <a:schemeClr val="tx1"/>
              </a:solidFill>
              <a:latin typeface="Abadi" panose="020B0604020104020204" pitchFamily="34" charset="0"/>
            </a:endParaRPr>
          </a:p>
        </p:txBody>
      </p:sp>
      <p:grpSp>
        <p:nvGrpSpPr>
          <p:cNvPr id="2" name="Group 1">
            <a:extLst>
              <a:ext uri="{FF2B5EF4-FFF2-40B4-BE49-F238E27FC236}">
                <a16:creationId xmlns:a16="http://schemas.microsoft.com/office/drawing/2014/main" id="{EAA2726D-347F-4BD9-CCAD-50D27CAC5766}"/>
              </a:ext>
            </a:extLst>
          </p:cNvPr>
          <p:cNvGrpSpPr/>
          <p:nvPr/>
        </p:nvGrpSpPr>
        <p:grpSpPr>
          <a:xfrm>
            <a:off x="838198" y="3031668"/>
            <a:ext cx="3063144" cy="794663"/>
            <a:chOff x="838198" y="3031668"/>
            <a:chExt cx="3063144" cy="794663"/>
          </a:xfrm>
        </p:grpSpPr>
        <p:sp>
          <p:nvSpPr>
            <p:cNvPr id="21" name="Rectangle 20">
              <a:extLst>
                <a:ext uri="{FF2B5EF4-FFF2-40B4-BE49-F238E27FC236}">
                  <a16:creationId xmlns:a16="http://schemas.microsoft.com/office/drawing/2014/main" id="{26D657F6-3F5D-16BC-87AF-9CF7582372AA}"/>
                </a:ext>
              </a:extLst>
            </p:cNvPr>
            <p:cNvSpPr/>
            <p:nvPr/>
          </p:nvSpPr>
          <p:spPr>
            <a:xfrm>
              <a:off x="838198" y="3031668"/>
              <a:ext cx="1531572"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vol. 1,</a:t>
              </a:r>
              <a:endParaRPr lang="en-CA" sz="4000" dirty="0">
                <a:solidFill>
                  <a:schemeClr val="tx1"/>
                </a:solidFill>
                <a:latin typeface="Abadi" panose="020B0604020104020204" pitchFamily="34" charset="0"/>
              </a:endParaRPr>
            </a:p>
          </p:txBody>
        </p:sp>
        <p:sp>
          <p:nvSpPr>
            <p:cNvPr id="24" name="Rectangle 23">
              <a:extLst>
                <a:ext uri="{FF2B5EF4-FFF2-40B4-BE49-F238E27FC236}">
                  <a16:creationId xmlns:a16="http://schemas.microsoft.com/office/drawing/2014/main" id="{C81022F2-C2B8-1EF9-66DB-81A4F4DA78E6}"/>
                </a:ext>
              </a:extLst>
            </p:cNvPr>
            <p:cNvSpPr/>
            <p:nvPr/>
          </p:nvSpPr>
          <p:spPr>
            <a:xfrm>
              <a:off x="2369770" y="3031668"/>
              <a:ext cx="1531572"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no. 1,</a:t>
              </a:r>
              <a:endParaRPr lang="en-CA" sz="4000" dirty="0">
                <a:solidFill>
                  <a:schemeClr val="tx1"/>
                </a:solidFill>
                <a:latin typeface="Abadi" panose="020B0604020104020204" pitchFamily="34" charset="0"/>
              </a:endParaRPr>
            </a:p>
          </p:txBody>
        </p:sp>
      </p:grpSp>
      <p:sp>
        <p:nvSpPr>
          <p:cNvPr id="16" name="Rectangle 15">
            <a:extLst>
              <a:ext uri="{FF2B5EF4-FFF2-40B4-BE49-F238E27FC236}">
                <a16:creationId xmlns:a16="http://schemas.microsoft.com/office/drawing/2014/main" id="{079B7154-CDCF-58A3-4F52-A8CC5260E43B}"/>
              </a:ext>
            </a:extLst>
          </p:cNvPr>
          <p:cNvSpPr/>
          <p:nvPr/>
        </p:nvSpPr>
        <p:spPr>
          <a:xfrm>
            <a:off x="3778349" y="3031667"/>
            <a:ext cx="2685097"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pp. 3-14,</a:t>
            </a:r>
            <a:endParaRPr lang="en-CA" sz="4000" dirty="0">
              <a:solidFill>
                <a:schemeClr val="tx1"/>
              </a:solidFill>
              <a:latin typeface="Abadi" panose="020B0604020104020204" pitchFamily="34" charset="0"/>
            </a:endParaRPr>
          </a:p>
        </p:txBody>
      </p:sp>
      <p:sp>
        <p:nvSpPr>
          <p:cNvPr id="25" name="Rectangle 24">
            <a:extLst>
              <a:ext uri="{FF2B5EF4-FFF2-40B4-BE49-F238E27FC236}">
                <a16:creationId xmlns:a16="http://schemas.microsoft.com/office/drawing/2014/main" id="{1DFC40F7-00EB-5E45-123D-98E167F6BD11}"/>
              </a:ext>
            </a:extLst>
          </p:cNvPr>
          <p:cNvSpPr/>
          <p:nvPr/>
        </p:nvSpPr>
        <p:spPr>
          <a:xfrm>
            <a:off x="5939991" y="3027920"/>
            <a:ext cx="2849879"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Aug. 2021.</a:t>
            </a:r>
            <a:endParaRPr lang="en-CA" sz="4000" dirty="0">
              <a:solidFill>
                <a:schemeClr val="tx1"/>
              </a:solidFill>
              <a:latin typeface="Abadi" panose="020B0604020104020204" pitchFamily="34" charset="0"/>
            </a:endParaRPr>
          </a:p>
        </p:txBody>
      </p:sp>
      <p:sp>
        <p:nvSpPr>
          <p:cNvPr id="26" name="Content Placeholder 2">
            <a:extLst>
              <a:ext uri="{FF2B5EF4-FFF2-40B4-BE49-F238E27FC236}">
                <a16:creationId xmlns:a16="http://schemas.microsoft.com/office/drawing/2014/main" id="{35F806CC-8F85-D45C-594A-85CD03D277C9}"/>
              </a:ext>
            </a:extLst>
          </p:cNvPr>
          <p:cNvSpPr txBox="1">
            <a:spLocks/>
          </p:cNvSpPr>
          <p:nvPr/>
        </p:nvSpPr>
        <p:spPr>
          <a:xfrm>
            <a:off x="3211284" y="4661370"/>
            <a:ext cx="8142513" cy="1850572"/>
          </a:xfrm>
          <a:prstGeom prst="rect">
            <a:avLst/>
          </a:prstGeom>
          <a:solidFill>
            <a:srgbClr val="E8E8F0"/>
          </a:solidFill>
          <a:ln w="57150">
            <a:solidFill>
              <a:srgbClr val="13131F"/>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Book Antiqua" panose="020406020503050303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badi" panose="020B0604020104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badi" panose="020B0604020104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badi" panose="020B0604020104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latin typeface="Abadi" panose="020B0604020104020204" pitchFamily="34" charset="0"/>
              </a:rPr>
              <a:t>Note: Can’t find either? </a:t>
            </a:r>
          </a:p>
          <a:p>
            <a:pPr algn="l"/>
            <a:r>
              <a:rPr lang="en-US" sz="3600" dirty="0">
                <a:latin typeface="Abadi" panose="020B0604020104020204" pitchFamily="34" charset="0"/>
              </a:rPr>
              <a:t>Use the URL!</a:t>
            </a:r>
            <a:endParaRPr lang="en-CA" sz="3600" dirty="0">
              <a:latin typeface="Abadi" panose="020B0604020104020204" pitchFamily="34" charset="0"/>
            </a:endParaRPr>
          </a:p>
        </p:txBody>
      </p:sp>
      <p:sp>
        <p:nvSpPr>
          <p:cNvPr id="27" name="Rectangle 26">
            <a:extLst>
              <a:ext uri="{FF2B5EF4-FFF2-40B4-BE49-F238E27FC236}">
                <a16:creationId xmlns:a16="http://schemas.microsoft.com/office/drawing/2014/main" id="{8A923140-0D8B-E9C8-B8B6-AFD0470B4477}"/>
              </a:ext>
            </a:extLst>
          </p:cNvPr>
          <p:cNvSpPr/>
          <p:nvPr/>
        </p:nvSpPr>
        <p:spPr>
          <a:xfrm>
            <a:off x="837232" y="3684008"/>
            <a:ext cx="5044045" cy="79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www.thisisfake.com</a:t>
            </a:r>
            <a:endParaRPr lang="en-CA" sz="4000" dirty="0">
              <a:solidFill>
                <a:schemeClr val="tx1"/>
              </a:solidFill>
              <a:latin typeface="Abadi" panose="020B0604020104020204" pitchFamily="34" charset="0"/>
            </a:endParaRPr>
          </a:p>
        </p:txBody>
      </p:sp>
    </p:spTree>
    <p:extLst>
      <p:ext uri="{BB962C8B-B14F-4D97-AF65-F5344CB8AC3E}">
        <p14:creationId xmlns:p14="http://schemas.microsoft.com/office/powerpoint/2010/main" val="3406258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0">
                                            <p:txEl>
                                              <p:pRg st="0" end="0"/>
                                            </p:txEl>
                                          </p:spTgt>
                                        </p:tgtEl>
                                      </p:cBhvr>
                                    </p:animEffect>
                                    <p:set>
                                      <p:cBhvr>
                                        <p:cTn id="7" dur="1" fill="hold">
                                          <p:stCondLst>
                                            <p:cond delay="499"/>
                                          </p:stCondLst>
                                        </p:cTn>
                                        <p:tgtEl>
                                          <p:spTgt spid="20">
                                            <p:txEl>
                                              <p:pRg st="0" end="0"/>
                                            </p:txEl>
                                          </p:spTgt>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0">
                                            <p:txEl>
                                              <p:pRg st="1" end="1"/>
                                            </p:txEl>
                                          </p:spTgt>
                                        </p:tgtEl>
                                      </p:cBhvr>
                                    </p:animEffect>
                                    <p:set>
                                      <p:cBhvr>
                                        <p:cTn id="10" dur="1" fill="hold">
                                          <p:stCondLst>
                                            <p:cond delay="499"/>
                                          </p:stCondLst>
                                        </p:cTn>
                                        <p:tgtEl>
                                          <p:spTgt spid="20">
                                            <p:txEl>
                                              <p:pRg st="1" end="1"/>
                                            </p:txEl>
                                          </p:spTgt>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childTnLst>
                                </p:cTn>
                              </p:par>
                              <p:par>
                                <p:cTn id="15" presetID="10" presetClass="entr" presetSubtype="0" fill="hold" nodeType="withEffect">
                                  <p:stCondLst>
                                    <p:cond delay="0"/>
                                  </p:stCondLst>
                                  <p:childTnLst>
                                    <p:set>
                                      <p:cBhvr>
                                        <p:cTn id="16" dur="1" fill="hold">
                                          <p:stCondLst>
                                            <p:cond delay="0"/>
                                          </p:stCondLst>
                                        </p:cTn>
                                        <p:tgtEl>
                                          <p:spTgt spid="26">
                                            <p:txEl>
                                              <p:pRg st="0" end="0"/>
                                            </p:txEl>
                                          </p:spTgt>
                                        </p:tgtEl>
                                        <p:attrNameLst>
                                          <p:attrName>style.visibility</p:attrName>
                                        </p:attrNameLst>
                                      </p:cBhvr>
                                      <p:to>
                                        <p:strVal val="visible"/>
                                      </p:to>
                                    </p:set>
                                    <p:animEffect transition="in" filter="fade">
                                      <p:cBhvr>
                                        <p:cTn id="17" dur="500"/>
                                        <p:tgtEl>
                                          <p:spTgt spid="2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23"/>
                                        </p:tgtEl>
                                      </p:cBhvr>
                                    </p:animEffect>
                                    <p:set>
                                      <p:cBhvr>
                                        <p:cTn id="22" dur="1" fill="hold">
                                          <p:stCondLst>
                                            <p:cond delay="499"/>
                                          </p:stCondLst>
                                        </p:cTn>
                                        <p:tgtEl>
                                          <p:spTgt spid="23"/>
                                        </p:tgtEl>
                                        <p:attrNameLst>
                                          <p:attrName>style.visibility</p:attrName>
                                        </p:attrNameLst>
                                      </p:cBhvr>
                                      <p:to>
                                        <p:strVal val="hidden"/>
                                      </p:to>
                                    </p:se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26">
                                            <p:txEl>
                                              <p:pRg st="1" end="1"/>
                                            </p:txEl>
                                          </p:spTgt>
                                        </p:tgtEl>
                                        <p:attrNameLst>
                                          <p:attrName>style.visibility</p:attrName>
                                        </p:attrNameLst>
                                      </p:cBhvr>
                                      <p:to>
                                        <p:strVal val="visible"/>
                                      </p:to>
                                    </p:set>
                                    <p:animEffect transition="in" filter="fade">
                                      <p:cBhvr>
                                        <p:cTn id="26" dur="500"/>
                                        <p:tgtEl>
                                          <p:spTgt spid="26">
                                            <p:txEl>
                                              <p:pRg st="1" end="1"/>
                                            </p:txEl>
                                          </p:spTgt>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74B0A866-75AB-4D40-BD25-B8A6AC7944CC}"/>
              </a:ext>
            </a:extLst>
          </p:cNvPr>
          <p:cNvSpPr/>
          <p:nvPr/>
        </p:nvSpPr>
        <p:spPr>
          <a:xfrm>
            <a:off x="213360" y="210312"/>
            <a:ext cx="11765280" cy="6364224"/>
          </a:xfrm>
          <a:prstGeom prst="rect">
            <a:avLst/>
          </a:prstGeom>
          <a:solidFill>
            <a:schemeClr val="bg1">
              <a:lumMod val="6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dirty="0">
                <a:solidFill>
                  <a:schemeClr val="tx1"/>
                </a:solidFill>
                <a:latin typeface="Abadi" panose="020B0604020104020204" pitchFamily="34" charset="0"/>
              </a:rPr>
              <a:t>INCONSISTENCIES</a:t>
            </a:r>
            <a:endParaRPr lang="en-CA" sz="9600" b="1" dirty="0">
              <a:solidFill>
                <a:schemeClr val="tx1"/>
              </a:solidFill>
              <a:latin typeface="Abadi" panose="020B0604020104020204" pitchFamily="34" charset="0"/>
            </a:endParaRPr>
          </a:p>
        </p:txBody>
      </p:sp>
      <p:pic>
        <p:nvPicPr>
          <p:cNvPr id="5" name="Picture 4">
            <a:extLst>
              <a:ext uri="{FF2B5EF4-FFF2-40B4-BE49-F238E27FC236}">
                <a16:creationId xmlns:a16="http://schemas.microsoft.com/office/drawing/2014/main" id="{BFC3AA60-BB2B-4BBC-AC12-1B7DF0AE73D5}"/>
              </a:ext>
            </a:extLst>
          </p:cNvPr>
          <p:cNvPicPr>
            <a:picLocks noChangeAspect="1"/>
          </p:cNvPicPr>
          <p:nvPr/>
        </p:nvPicPr>
        <p:blipFill rotWithShape="1">
          <a:blip r:embed="rId2"/>
          <a:srcRect l="596" t="50000" r="5109" b="-12"/>
          <a:stretch/>
        </p:blipFill>
        <p:spPr>
          <a:xfrm>
            <a:off x="329183" y="576072"/>
            <a:ext cx="11338561" cy="159105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7" name="Rectangle: Rounded Corners 6">
            <a:extLst>
              <a:ext uri="{FF2B5EF4-FFF2-40B4-BE49-F238E27FC236}">
                <a16:creationId xmlns:a16="http://schemas.microsoft.com/office/drawing/2014/main" id="{F6F3425D-4F17-40AB-8FF9-0378CD38F8D8}"/>
              </a:ext>
            </a:extLst>
          </p:cNvPr>
          <p:cNvSpPr/>
          <p:nvPr/>
        </p:nvSpPr>
        <p:spPr>
          <a:xfrm>
            <a:off x="1536193" y="1193589"/>
            <a:ext cx="1933194" cy="515578"/>
          </a:xfrm>
          <a:prstGeom prst="round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pic>
        <p:nvPicPr>
          <p:cNvPr id="9" name="Picture 8">
            <a:extLst>
              <a:ext uri="{FF2B5EF4-FFF2-40B4-BE49-F238E27FC236}">
                <a16:creationId xmlns:a16="http://schemas.microsoft.com/office/drawing/2014/main" id="{CC8CC95E-EEF0-49FB-958F-5FFDF4B22278}"/>
              </a:ext>
            </a:extLst>
          </p:cNvPr>
          <p:cNvPicPr>
            <a:picLocks noChangeAspect="1"/>
          </p:cNvPicPr>
          <p:nvPr/>
        </p:nvPicPr>
        <p:blipFill>
          <a:blip r:embed="rId3"/>
          <a:stretch>
            <a:fillRect/>
          </a:stretch>
        </p:blipFill>
        <p:spPr>
          <a:xfrm>
            <a:off x="336096" y="2670048"/>
            <a:ext cx="11381015" cy="149961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0" name="Rectangle: Rounded Corners 9">
            <a:extLst>
              <a:ext uri="{FF2B5EF4-FFF2-40B4-BE49-F238E27FC236}">
                <a16:creationId xmlns:a16="http://schemas.microsoft.com/office/drawing/2014/main" id="{B2B9CB85-9368-4B5F-B292-D61E10690A14}"/>
              </a:ext>
            </a:extLst>
          </p:cNvPr>
          <p:cNvSpPr/>
          <p:nvPr/>
        </p:nvSpPr>
        <p:spPr>
          <a:xfrm>
            <a:off x="9561577" y="3162067"/>
            <a:ext cx="1850135" cy="515578"/>
          </a:xfrm>
          <a:prstGeom prst="round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pic>
        <p:nvPicPr>
          <p:cNvPr id="16" name="Picture 15">
            <a:extLst>
              <a:ext uri="{FF2B5EF4-FFF2-40B4-BE49-F238E27FC236}">
                <a16:creationId xmlns:a16="http://schemas.microsoft.com/office/drawing/2014/main" id="{B40AF3CB-E16B-4FFB-AAC6-56DC3E58FCA5}"/>
              </a:ext>
            </a:extLst>
          </p:cNvPr>
          <p:cNvPicPr>
            <a:picLocks noChangeAspect="1"/>
          </p:cNvPicPr>
          <p:nvPr/>
        </p:nvPicPr>
        <p:blipFill>
          <a:blip r:embed="rId4"/>
          <a:stretch>
            <a:fillRect/>
          </a:stretch>
        </p:blipFill>
        <p:spPr>
          <a:xfrm>
            <a:off x="336096" y="4672584"/>
            <a:ext cx="11295673" cy="150876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7" name="Rectangle: Rounded Corners 16">
            <a:extLst>
              <a:ext uri="{FF2B5EF4-FFF2-40B4-BE49-F238E27FC236}">
                <a16:creationId xmlns:a16="http://schemas.microsoft.com/office/drawing/2014/main" id="{2391B207-9266-4144-A699-943B11216671}"/>
              </a:ext>
            </a:extLst>
          </p:cNvPr>
          <p:cNvSpPr/>
          <p:nvPr/>
        </p:nvSpPr>
        <p:spPr>
          <a:xfrm>
            <a:off x="524256" y="1622742"/>
            <a:ext cx="2795016" cy="515578"/>
          </a:xfrm>
          <a:prstGeom prst="round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sp>
        <p:nvSpPr>
          <p:cNvPr id="18" name="Rectangle: Rounded Corners 17">
            <a:extLst>
              <a:ext uri="{FF2B5EF4-FFF2-40B4-BE49-F238E27FC236}">
                <a16:creationId xmlns:a16="http://schemas.microsoft.com/office/drawing/2014/main" id="{35AAB3C6-B286-42D9-A6AD-5EDE9830B039}"/>
              </a:ext>
            </a:extLst>
          </p:cNvPr>
          <p:cNvSpPr/>
          <p:nvPr/>
        </p:nvSpPr>
        <p:spPr>
          <a:xfrm>
            <a:off x="3840480" y="3677052"/>
            <a:ext cx="2795016" cy="384747"/>
          </a:xfrm>
          <a:prstGeom prst="round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sp>
        <p:nvSpPr>
          <p:cNvPr id="19" name="Rectangle: Rounded Corners 18">
            <a:extLst>
              <a:ext uri="{FF2B5EF4-FFF2-40B4-BE49-F238E27FC236}">
                <a16:creationId xmlns:a16="http://schemas.microsoft.com/office/drawing/2014/main" id="{EDF957C7-B70A-4655-9E73-1134C63349F5}"/>
              </a:ext>
            </a:extLst>
          </p:cNvPr>
          <p:cNvSpPr/>
          <p:nvPr/>
        </p:nvSpPr>
        <p:spPr>
          <a:xfrm>
            <a:off x="1921764" y="5496750"/>
            <a:ext cx="2795016" cy="515578"/>
          </a:xfrm>
          <a:prstGeom prst="round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sp>
        <p:nvSpPr>
          <p:cNvPr id="20" name="Rectangle: Rounded Corners 19">
            <a:extLst>
              <a:ext uri="{FF2B5EF4-FFF2-40B4-BE49-F238E27FC236}">
                <a16:creationId xmlns:a16="http://schemas.microsoft.com/office/drawing/2014/main" id="{AF100500-3086-4DE9-97BE-2FBBAECC7640}"/>
              </a:ext>
            </a:extLst>
          </p:cNvPr>
          <p:cNvSpPr/>
          <p:nvPr/>
        </p:nvSpPr>
        <p:spPr>
          <a:xfrm>
            <a:off x="3504439" y="1216555"/>
            <a:ext cx="2027681" cy="406187"/>
          </a:xfrm>
          <a:prstGeom prst="round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sp>
        <p:nvSpPr>
          <p:cNvPr id="21" name="Rectangle: Rounded Corners 20">
            <a:extLst>
              <a:ext uri="{FF2B5EF4-FFF2-40B4-BE49-F238E27FC236}">
                <a16:creationId xmlns:a16="http://schemas.microsoft.com/office/drawing/2014/main" id="{B4CF2757-50A2-493B-8EC8-4379CE10FC55}"/>
              </a:ext>
            </a:extLst>
          </p:cNvPr>
          <p:cNvSpPr/>
          <p:nvPr/>
        </p:nvSpPr>
        <p:spPr>
          <a:xfrm>
            <a:off x="2305431" y="5100871"/>
            <a:ext cx="2027681" cy="406187"/>
          </a:xfrm>
          <a:prstGeom prst="round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sp>
        <p:nvSpPr>
          <p:cNvPr id="23" name="Rectangle: Rounded Corners 22">
            <a:extLst>
              <a:ext uri="{FF2B5EF4-FFF2-40B4-BE49-F238E27FC236}">
                <a16:creationId xmlns:a16="http://schemas.microsoft.com/office/drawing/2014/main" id="{04D52E86-7AC6-4927-8F53-48FC38614418}"/>
              </a:ext>
            </a:extLst>
          </p:cNvPr>
          <p:cNvSpPr/>
          <p:nvPr/>
        </p:nvSpPr>
        <p:spPr>
          <a:xfrm>
            <a:off x="2826639" y="3241210"/>
            <a:ext cx="3930777" cy="406187"/>
          </a:xfrm>
          <a:prstGeom prst="round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sp>
        <p:nvSpPr>
          <p:cNvPr id="24" name="Rectangle: Rounded Corners 23">
            <a:extLst>
              <a:ext uri="{FF2B5EF4-FFF2-40B4-BE49-F238E27FC236}">
                <a16:creationId xmlns:a16="http://schemas.microsoft.com/office/drawing/2014/main" id="{BEFE309C-67F0-4AE2-9FB6-D80508C5BD7F}"/>
              </a:ext>
            </a:extLst>
          </p:cNvPr>
          <p:cNvSpPr/>
          <p:nvPr/>
        </p:nvSpPr>
        <p:spPr>
          <a:xfrm>
            <a:off x="1188720" y="5124640"/>
            <a:ext cx="1116712" cy="406187"/>
          </a:xfrm>
          <a:prstGeom prst="round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badi" panose="020B0604020104020204" pitchFamily="34" charset="0"/>
            </a:endParaRPr>
          </a:p>
        </p:txBody>
      </p:sp>
    </p:spTree>
    <p:extLst>
      <p:ext uri="{BB962C8B-B14F-4D97-AF65-F5344CB8AC3E}">
        <p14:creationId xmlns:p14="http://schemas.microsoft.com/office/powerpoint/2010/main" val="35658034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5"/>
                                        </p:tgtEl>
                                      </p:cBhvr>
                                    </p:animEffect>
                                    <p:set>
                                      <p:cBhvr>
                                        <p:cTn id="7" dur="1" fill="hold">
                                          <p:stCondLst>
                                            <p:cond delay="499"/>
                                          </p:stCondLst>
                                        </p:cTn>
                                        <p:tgtEl>
                                          <p:spTgt spid="25"/>
                                        </p:tgtEl>
                                        <p:attrNameLst>
                                          <p:attrName>style.visibility</p:attrName>
                                        </p:attrNameLst>
                                      </p:cBhvr>
                                      <p:to>
                                        <p:strVal val="hidden"/>
                                      </p:to>
                                    </p:se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1000" fill="hold"/>
                                        <p:tgtEl>
                                          <p:spTgt spid="9"/>
                                        </p:tgtEl>
                                        <p:attrNameLst>
                                          <p:attrName>ppt_x</p:attrName>
                                        </p:attrNameLst>
                                      </p:cBhvr>
                                      <p:tavLst>
                                        <p:tav tm="0">
                                          <p:val>
                                            <p:strVal val="1+#ppt_w/2"/>
                                          </p:val>
                                        </p:tav>
                                        <p:tav tm="100000">
                                          <p:val>
                                            <p:strVal val="#ppt_x"/>
                                          </p:val>
                                        </p:tav>
                                      </p:tavLst>
                                    </p:anim>
                                    <p:anim calcmode="lin" valueType="num">
                                      <p:cBhvr additive="base">
                                        <p:cTn id="23" dur="1000" fill="hold"/>
                                        <p:tgtEl>
                                          <p:spTgt spid="9"/>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500" fill="hold"/>
                                        <p:tgtEl>
                                          <p:spTgt spid="16"/>
                                        </p:tgtEl>
                                        <p:attrNameLst>
                                          <p:attrName>ppt_x</p:attrName>
                                        </p:attrNameLst>
                                      </p:cBhvr>
                                      <p:tavLst>
                                        <p:tav tm="0">
                                          <p:val>
                                            <p:strVal val="#ppt_x"/>
                                          </p:val>
                                        </p:tav>
                                        <p:tav tm="100000">
                                          <p:val>
                                            <p:strVal val="#ppt_x"/>
                                          </p:val>
                                        </p:tav>
                                      </p:tavLst>
                                    </p:anim>
                                    <p:anim calcmode="lin" valueType="num">
                                      <p:cBhvr additive="base">
                                        <p:cTn id="50" dur="500" fill="hold"/>
                                        <p:tgtEl>
                                          <p:spTgt spid="16"/>
                                        </p:tgtEl>
                                        <p:attrNameLst>
                                          <p:attrName>ppt_y</p:attrName>
                                        </p:attrNameLst>
                                      </p:cBhvr>
                                      <p:tavLst>
                                        <p:tav tm="0">
                                          <p:val>
                                            <p:strVal val="1+#ppt_h/2"/>
                                          </p:val>
                                        </p:tav>
                                        <p:tav tm="100000">
                                          <p:val>
                                            <p:strVal val="#ppt_y"/>
                                          </p:val>
                                        </p:tav>
                                      </p:tavLst>
                                    </p:anim>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grpId="1" nodeType="clickEffect">
                                  <p:stCondLst>
                                    <p:cond delay="0"/>
                                  </p:stCondLst>
                                  <p:childTnLst>
                                    <p:animEffect transition="out" filter="fade">
                                      <p:cBhvr>
                                        <p:cTn id="58" dur="500"/>
                                        <p:tgtEl>
                                          <p:spTgt spid="17"/>
                                        </p:tgtEl>
                                      </p:cBhvr>
                                    </p:animEffect>
                                    <p:set>
                                      <p:cBhvr>
                                        <p:cTn id="59" dur="1" fill="hold">
                                          <p:stCondLst>
                                            <p:cond delay="499"/>
                                          </p:stCondLst>
                                        </p:cTn>
                                        <p:tgtEl>
                                          <p:spTgt spid="17"/>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18"/>
                                        </p:tgtEl>
                                      </p:cBhvr>
                                    </p:animEffect>
                                    <p:set>
                                      <p:cBhvr>
                                        <p:cTn id="62" dur="1" fill="hold">
                                          <p:stCondLst>
                                            <p:cond delay="499"/>
                                          </p:stCondLst>
                                        </p:cTn>
                                        <p:tgtEl>
                                          <p:spTgt spid="18"/>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19"/>
                                        </p:tgtEl>
                                      </p:cBhvr>
                                    </p:animEffect>
                                    <p:set>
                                      <p:cBhvr>
                                        <p:cTn id="65" dur="1" fill="hold">
                                          <p:stCondLst>
                                            <p:cond delay="499"/>
                                          </p:stCondLst>
                                        </p:cTn>
                                        <p:tgtEl>
                                          <p:spTgt spid="19"/>
                                        </p:tgtEl>
                                        <p:attrNameLst>
                                          <p:attrName>style.visibility</p:attrName>
                                        </p:attrNameLst>
                                      </p:cBhvr>
                                      <p:to>
                                        <p:strVal val="hidden"/>
                                      </p:to>
                                    </p:set>
                                  </p:childTnLst>
                                </p:cTn>
                              </p:par>
                            </p:childTnLst>
                          </p:cTn>
                        </p:par>
                        <p:par>
                          <p:cTn id="66" fill="hold">
                            <p:stCondLst>
                              <p:cond delay="500"/>
                            </p:stCondLst>
                            <p:childTnLst>
                              <p:par>
                                <p:cTn id="67" presetID="10" presetClass="entr" presetSubtype="0" fill="hold" grpId="0" nodeType="after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500"/>
                                        <p:tgtEl>
                                          <p:spTgt spid="2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fade">
                                      <p:cBhvr>
                                        <p:cTn id="74" dur="500"/>
                                        <p:tgtEl>
                                          <p:spTgt spid="21"/>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xit" presetSubtype="0" fill="hold" grpId="1" nodeType="clickEffect">
                                  <p:stCondLst>
                                    <p:cond delay="0"/>
                                  </p:stCondLst>
                                  <p:childTnLst>
                                    <p:animEffect transition="out" filter="fade">
                                      <p:cBhvr>
                                        <p:cTn id="78" dur="500"/>
                                        <p:tgtEl>
                                          <p:spTgt spid="20"/>
                                        </p:tgtEl>
                                      </p:cBhvr>
                                    </p:animEffect>
                                    <p:set>
                                      <p:cBhvr>
                                        <p:cTn id="79" dur="1" fill="hold">
                                          <p:stCondLst>
                                            <p:cond delay="499"/>
                                          </p:stCondLst>
                                        </p:cTn>
                                        <p:tgtEl>
                                          <p:spTgt spid="20"/>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21"/>
                                        </p:tgtEl>
                                      </p:cBhvr>
                                    </p:animEffect>
                                    <p:set>
                                      <p:cBhvr>
                                        <p:cTn id="82" dur="1" fill="hold">
                                          <p:stCondLst>
                                            <p:cond delay="499"/>
                                          </p:stCondLst>
                                        </p:cTn>
                                        <p:tgtEl>
                                          <p:spTgt spid="21"/>
                                        </p:tgtEl>
                                        <p:attrNameLst>
                                          <p:attrName>style.visibility</p:attrName>
                                        </p:attrNameLst>
                                      </p:cBhvr>
                                      <p:to>
                                        <p:strVal val="hidden"/>
                                      </p:to>
                                    </p:set>
                                  </p:childTnLst>
                                </p:cTn>
                              </p:par>
                            </p:childTnLst>
                          </p:cTn>
                        </p:par>
                        <p:par>
                          <p:cTn id="83" fill="hold">
                            <p:stCondLst>
                              <p:cond delay="500"/>
                            </p:stCondLst>
                            <p:childTnLst>
                              <p:par>
                                <p:cTn id="84" presetID="10" presetClass="entr" presetSubtype="0" fill="hold" grpId="0" nodeType="after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fade">
                                      <p:cBhvr>
                                        <p:cTn id="86" dur="500"/>
                                        <p:tgtEl>
                                          <p:spTgt spid="2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fade">
                                      <p:cBhvr>
                                        <p:cTn id="91" dur="500"/>
                                        <p:tgtEl>
                                          <p:spTgt spid="24"/>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xit" presetSubtype="0" fill="hold" grpId="1" nodeType="clickEffect">
                                  <p:stCondLst>
                                    <p:cond delay="0"/>
                                  </p:stCondLst>
                                  <p:childTnLst>
                                    <p:animEffect transition="out" filter="fade">
                                      <p:cBhvr>
                                        <p:cTn id="95" dur="500"/>
                                        <p:tgtEl>
                                          <p:spTgt spid="23"/>
                                        </p:tgtEl>
                                      </p:cBhvr>
                                    </p:animEffect>
                                    <p:set>
                                      <p:cBhvr>
                                        <p:cTn id="96" dur="1" fill="hold">
                                          <p:stCondLst>
                                            <p:cond delay="499"/>
                                          </p:stCondLst>
                                        </p:cTn>
                                        <p:tgtEl>
                                          <p:spTgt spid="23"/>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500"/>
                                        <p:tgtEl>
                                          <p:spTgt spid="24"/>
                                        </p:tgtEl>
                                      </p:cBhvr>
                                    </p:animEffect>
                                    <p:set>
                                      <p:cBhvr>
                                        <p:cTn id="99"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7" grpId="0" animBg="1"/>
      <p:bldP spid="7" grpId="1" animBg="1"/>
      <p:bldP spid="10" grpId="0" animBg="1"/>
      <p:bldP spid="10"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3" grpId="0" animBg="1"/>
      <p:bldP spid="23" grpId="1" animBg="1"/>
      <p:bldP spid="24" grpId="0" animBg="1"/>
      <p:bldP spid="24"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FD2FA4-515D-4783-B460-F87FB0733369}"/>
              </a:ext>
            </a:extLst>
          </p:cNvPr>
          <p:cNvSpPr/>
          <p:nvPr/>
        </p:nvSpPr>
        <p:spPr>
          <a:xfrm>
            <a:off x="367748" y="417443"/>
            <a:ext cx="3836504" cy="6013174"/>
          </a:xfrm>
          <a:prstGeom prst="rect">
            <a:avLst/>
          </a:prstGeom>
          <a:solidFill>
            <a:srgbClr val="333353"/>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E8E8F0"/>
                </a:solidFill>
                <a:latin typeface="Abadi" panose="020B0604020104020204" pitchFamily="34" charset="0"/>
              </a:rPr>
              <a:t>What do you do?</a:t>
            </a:r>
            <a:endParaRPr lang="en-CA" sz="6000" b="1" dirty="0">
              <a:solidFill>
                <a:srgbClr val="E8E8F0"/>
              </a:solidFill>
              <a:latin typeface="Abadi" panose="020B0604020104020204" pitchFamily="34" charset="0"/>
            </a:endParaRPr>
          </a:p>
        </p:txBody>
      </p:sp>
      <p:pic>
        <p:nvPicPr>
          <p:cNvPr id="8" name="Picture 7" descr="Businesswoman hand on chin">
            <a:extLst>
              <a:ext uri="{FF2B5EF4-FFF2-40B4-BE49-F238E27FC236}">
                <a16:creationId xmlns:a16="http://schemas.microsoft.com/office/drawing/2014/main" id="{371D8A32-0FB3-49E8-8702-8EA2553959EC}"/>
              </a:ext>
            </a:extLst>
          </p:cNvPr>
          <p:cNvPicPr>
            <a:picLocks noChangeAspect="1"/>
          </p:cNvPicPr>
          <p:nvPr/>
        </p:nvPicPr>
        <p:blipFill rotWithShape="1">
          <a:blip r:embed="rId2">
            <a:extLst>
              <a:ext uri="{28A0092B-C50C-407E-A947-70E740481C1C}">
                <a14:useLocalDpi xmlns:a14="http://schemas.microsoft.com/office/drawing/2010/main" val="0"/>
              </a:ext>
            </a:extLst>
          </a:blip>
          <a:srcRect l="-6284" t="-99" r="18303" b="67316"/>
          <a:stretch/>
        </p:blipFill>
        <p:spPr>
          <a:xfrm>
            <a:off x="5447825" y="844826"/>
            <a:ext cx="4702015" cy="6013174"/>
          </a:xfrm>
          <a:prstGeom prst="rect">
            <a:avLst/>
          </a:prstGeom>
        </p:spPr>
      </p:pic>
      <p:pic>
        <p:nvPicPr>
          <p:cNvPr id="12" name="Graphic 11" descr="Classroom with solid fill">
            <a:extLst>
              <a:ext uri="{FF2B5EF4-FFF2-40B4-BE49-F238E27FC236}">
                <a16:creationId xmlns:a16="http://schemas.microsoft.com/office/drawing/2014/main" id="{5CD6E849-15DF-4589-8AC3-52B68782E5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86112" y="711310"/>
            <a:ext cx="5425440" cy="5425440"/>
          </a:xfrm>
          <a:prstGeom prst="rect">
            <a:avLst/>
          </a:prstGeom>
        </p:spPr>
      </p:pic>
    </p:spTree>
    <p:extLst>
      <p:ext uri="{BB962C8B-B14F-4D97-AF65-F5344CB8AC3E}">
        <p14:creationId xmlns:p14="http://schemas.microsoft.com/office/powerpoint/2010/main" val="4786364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Content Placeholder 2"/>
          <p:cNvSpPr>
            <a:spLocks noGrp="1"/>
          </p:cNvSpPr>
          <p:nvPr>
            <p:ph sz="half" idx="1"/>
          </p:nvPr>
        </p:nvSpPr>
        <p:spPr/>
        <p:txBody>
          <a:bodyPr/>
          <a:lstStyle/>
          <a:p>
            <a:endParaRPr lang="en-CA"/>
          </a:p>
        </p:txBody>
      </p:sp>
      <p:sp>
        <p:nvSpPr>
          <p:cNvPr id="4" name="Content Placeholder 3"/>
          <p:cNvSpPr>
            <a:spLocks noGrp="1"/>
          </p:cNvSpPr>
          <p:nvPr>
            <p:ph sz="half" idx="2"/>
          </p:nvPr>
        </p:nvSpPr>
        <p:spPr/>
        <p:txBody>
          <a:bodyPr/>
          <a:lstStyle/>
          <a:p>
            <a:endParaRPr lang="en-CA"/>
          </a:p>
        </p:txBody>
      </p:sp>
      <p:pic>
        <p:nvPicPr>
          <p:cNvPr id="2050" name="Picture 2" descr="http://idc.mscuttle.com/wp-content/uploads/2015/09/kahoot1.png?w=6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7034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3548467"/>
      </p:ext>
    </p:extLst>
  </p:cSld>
  <p:clrMapOvr>
    <a:masterClrMapping/>
  </p:clrMapOvr>
  <p:transition spd="med">
    <p:pull/>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a:t>Additional Resources</a:t>
            </a:r>
          </a:p>
        </p:txBody>
      </p:sp>
      <p:sp>
        <p:nvSpPr>
          <p:cNvPr id="3" name="Content Placeholder 2"/>
          <p:cNvSpPr>
            <a:spLocks noGrp="1"/>
          </p:cNvSpPr>
          <p:nvPr>
            <p:ph idx="1"/>
          </p:nvPr>
        </p:nvSpPr>
        <p:spPr>
          <a:xfrm>
            <a:off x="678069" y="1695141"/>
            <a:ext cx="10750925" cy="4693015"/>
          </a:xfrm>
        </p:spPr>
        <p:txBody>
          <a:bodyPr>
            <a:noAutofit/>
          </a:bodyPr>
          <a:lstStyle/>
          <a:p>
            <a:pPr marL="0" lvl="1" indent="0">
              <a:lnSpc>
                <a:spcPct val="100000"/>
              </a:lnSpc>
              <a:spcBef>
                <a:spcPts val="0"/>
              </a:spcBef>
              <a:buNone/>
            </a:pPr>
            <a:r>
              <a:rPr lang="en-US" sz="2800" dirty="0"/>
              <a:t>OWL Purdue:</a:t>
            </a:r>
          </a:p>
          <a:p>
            <a:pPr marL="0" lvl="1" indent="0">
              <a:lnSpc>
                <a:spcPct val="100000"/>
              </a:lnSpc>
              <a:spcBef>
                <a:spcPts val="0"/>
              </a:spcBef>
              <a:buNone/>
            </a:pPr>
            <a:r>
              <a:rPr lang="en-US" sz="2800" dirty="0">
                <a:hlinkClick r:id="rId2"/>
              </a:rPr>
              <a:t>https://owl.purdue.edu/owl/research_and_citation/ieee_style/ieee_overview.html</a:t>
            </a:r>
            <a:endParaRPr lang="en-US" sz="2800" dirty="0"/>
          </a:p>
          <a:p>
            <a:pPr marL="0" lvl="1" indent="0">
              <a:lnSpc>
                <a:spcPct val="100000"/>
              </a:lnSpc>
              <a:spcBef>
                <a:spcPts val="0"/>
              </a:spcBef>
              <a:buNone/>
            </a:pPr>
            <a:endParaRPr lang="en-US" sz="2800" dirty="0"/>
          </a:p>
          <a:p>
            <a:pPr marL="0" lvl="1" indent="0">
              <a:lnSpc>
                <a:spcPct val="100000"/>
              </a:lnSpc>
              <a:spcBef>
                <a:spcPts val="0"/>
              </a:spcBef>
              <a:buNone/>
            </a:pPr>
            <a:r>
              <a:rPr lang="en-US" sz="2800" dirty="0"/>
              <a:t>Box Hill Institute: </a:t>
            </a:r>
            <a:r>
              <a:rPr lang="en-US" sz="2800" dirty="0">
                <a:hlinkClick r:id="rId3"/>
              </a:rPr>
              <a:t>https://libguides.bhtafe.edu.au/IEEEreferencing</a:t>
            </a:r>
            <a:endParaRPr lang="en-US" sz="2800" dirty="0"/>
          </a:p>
          <a:p>
            <a:pPr marL="0" lvl="1" indent="0">
              <a:lnSpc>
                <a:spcPct val="100000"/>
              </a:lnSpc>
              <a:spcBef>
                <a:spcPts val="0"/>
              </a:spcBef>
              <a:buNone/>
            </a:pPr>
            <a:endParaRPr lang="en-US" sz="2800" dirty="0"/>
          </a:p>
          <a:p>
            <a:pPr marL="0" lvl="1" indent="0">
              <a:lnSpc>
                <a:spcPct val="100000"/>
              </a:lnSpc>
              <a:spcBef>
                <a:spcPts val="0"/>
              </a:spcBef>
              <a:buNone/>
            </a:pPr>
            <a:r>
              <a:rPr lang="en-US" sz="2800" dirty="0"/>
              <a:t>Murdoch University: </a:t>
            </a:r>
            <a:r>
              <a:rPr lang="en-US" sz="2800" dirty="0">
                <a:hlinkClick r:id="rId4"/>
              </a:rPr>
              <a:t>http://libguides.murdoch.edu.au/IEEE</a:t>
            </a:r>
            <a:endParaRPr lang="en-US" sz="2800" dirty="0"/>
          </a:p>
          <a:p>
            <a:pPr marL="0" lvl="1" indent="0">
              <a:lnSpc>
                <a:spcPct val="100000"/>
              </a:lnSpc>
              <a:spcBef>
                <a:spcPts val="0"/>
              </a:spcBef>
              <a:buNone/>
            </a:pPr>
            <a:endParaRPr lang="en-US" sz="2800" dirty="0"/>
          </a:p>
          <a:p>
            <a:pPr marL="0" lvl="1" indent="0">
              <a:lnSpc>
                <a:spcPct val="100000"/>
              </a:lnSpc>
              <a:spcBef>
                <a:spcPts val="0"/>
              </a:spcBef>
              <a:buNone/>
            </a:pPr>
            <a:r>
              <a:rPr lang="en-US" sz="2800" dirty="0"/>
              <a:t>Victoria University: </a:t>
            </a:r>
            <a:r>
              <a:rPr lang="en-US" sz="2800" dirty="0">
                <a:hlinkClick r:id="rId5"/>
              </a:rPr>
              <a:t>http://libraryguides.vu.edu.au/ieeereferencing</a:t>
            </a:r>
            <a:r>
              <a:rPr lang="en-US" sz="2800" dirty="0"/>
              <a:t> </a:t>
            </a:r>
          </a:p>
        </p:txBody>
      </p:sp>
    </p:spTree>
    <p:extLst>
      <p:ext uri="{BB962C8B-B14F-4D97-AF65-F5344CB8AC3E}">
        <p14:creationId xmlns:p14="http://schemas.microsoft.com/office/powerpoint/2010/main" val="2632949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5A12A69-2DF8-4F29-82C0-6C5A24D16E04}"/>
              </a:ext>
            </a:extLst>
          </p:cNvPr>
          <p:cNvSpPr/>
          <p:nvPr/>
        </p:nvSpPr>
        <p:spPr>
          <a:xfrm>
            <a:off x="188842" y="168965"/>
            <a:ext cx="11837505" cy="6510131"/>
          </a:xfrm>
          <a:prstGeom prst="rect">
            <a:avLst/>
          </a:prstGeom>
          <a:solidFill>
            <a:srgbClr val="ADAD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13131F"/>
              </a:solidFill>
            </a:endParaRPr>
          </a:p>
        </p:txBody>
      </p:sp>
      <p:sp>
        <p:nvSpPr>
          <p:cNvPr id="6" name="Title 1">
            <a:extLst>
              <a:ext uri="{FF2B5EF4-FFF2-40B4-BE49-F238E27FC236}">
                <a16:creationId xmlns:a16="http://schemas.microsoft.com/office/drawing/2014/main" id="{5E51186F-7A6A-4278-B9ED-CE6895BAC2CF}"/>
              </a:ext>
            </a:extLst>
          </p:cNvPr>
          <p:cNvSpPr>
            <a:spLocks noGrp="1"/>
          </p:cNvSpPr>
          <p:nvPr>
            <p:ph type="title"/>
          </p:nvPr>
        </p:nvSpPr>
        <p:spPr>
          <a:xfrm>
            <a:off x="838200" y="904242"/>
            <a:ext cx="3494362" cy="4930246"/>
          </a:xfrm>
        </p:spPr>
        <p:txBody>
          <a:bodyPr>
            <a:normAutofit/>
          </a:bodyPr>
          <a:lstStyle/>
          <a:p>
            <a:pPr algn="ctr"/>
            <a:r>
              <a:rPr lang="en-CA" b="1" dirty="0">
                <a:solidFill>
                  <a:srgbClr val="13131F"/>
                </a:solidFill>
              </a:rPr>
              <a:t>Plagiarism</a:t>
            </a:r>
            <a:r>
              <a:rPr lang="en-CA" dirty="0">
                <a:solidFill>
                  <a:srgbClr val="13131F"/>
                </a:solidFill>
              </a:rPr>
              <a:t> </a:t>
            </a:r>
          </a:p>
        </p:txBody>
      </p:sp>
      <p:sp>
        <p:nvSpPr>
          <p:cNvPr id="7" name="Content Placeholder 2">
            <a:extLst>
              <a:ext uri="{FF2B5EF4-FFF2-40B4-BE49-F238E27FC236}">
                <a16:creationId xmlns:a16="http://schemas.microsoft.com/office/drawing/2014/main" id="{BEF17F67-9816-4338-AB6E-D5BACDF45EA6}"/>
              </a:ext>
            </a:extLst>
          </p:cNvPr>
          <p:cNvSpPr>
            <a:spLocks noGrp="1"/>
          </p:cNvSpPr>
          <p:nvPr>
            <p:ph idx="1"/>
          </p:nvPr>
        </p:nvSpPr>
        <p:spPr>
          <a:xfrm>
            <a:off x="4976031" y="904242"/>
            <a:ext cx="6627081" cy="5472434"/>
          </a:xfrm>
        </p:spPr>
        <p:txBody>
          <a:bodyPr anchor="ctr">
            <a:normAutofit fontScale="92500"/>
          </a:bodyPr>
          <a:lstStyle/>
          <a:p>
            <a:pPr marL="0" indent="0">
              <a:buNone/>
            </a:pPr>
            <a:r>
              <a:rPr lang="en-CA" sz="3900" dirty="0">
                <a:solidFill>
                  <a:srgbClr val="13131F"/>
                </a:solidFill>
                <a:latin typeface="Abadi" panose="020B0604020104020204" pitchFamily="34" charset="0"/>
              </a:rPr>
              <a:t>“The act of copying, reproducing or paraphrasing significant portions of one’s own work, or someone else's published or unpublished material… without proper acknowledgment, representing these as new or as one's own.”</a:t>
            </a:r>
          </a:p>
          <a:p>
            <a:pPr marL="0" indent="0">
              <a:buNone/>
            </a:pPr>
            <a:endParaRPr lang="en-CA" sz="2400" dirty="0">
              <a:solidFill>
                <a:srgbClr val="13131F"/>
              </a:solidFill>
              <a:latin typeface="Bookman Old Style" panose="02050604050505020204" pitchFamily="18" charset="0"/>
            </a:endParaRPr>
          </a:p>
          <a:p>
            <a:pPr marL="0" indent="0">
              <a:buNone/>
            </a:pPr>
            <a:r>
              <a:rPr lang="en-CA" sz="2400" dirty="0">
                <a:solidFill>
                  <a:srgbClr val="13131F"/>
                </a:solidFill>
                <a:latin typeface="Bookman Old Style" panose="02050604050505020204" pitchFamily="18" charset="0"/>
              </a:rPr>
              <a:t>- University of Windsor Student Code of Conduct</a:t>
            </a:r>
          </a:p>
        </p:txBody>
      </p:sp>
      <p:sp>
        <p:nvSpPr>
          <p:cNvPr id="8" name="Rectangle: Rounded Corners 7">
            <a:extLst>
              <a:ext uri="{FF2B5EF4-FFF2-40B4-BE49-F238E27FC236}">
                <a16:creationId xmlns:a16="http://schemas.microsoft.com/office/drawing/2014/main" id="{6B044C63-8947-48E3-92E1-7EDF80B1671B}"/>
              </a:ext>
            </a:extLst>
          </p:cNvPr>
          <p:cNvSpPr/>
          <p:nvPr/>
        </p:nvSpPr>
        <p:spPr>
          <a:xfrm>
            <a:off x="7279689" y="2062128"/>
            <a:ext cx="3231472" cy="532660"/>
          </a:xfrm>
          <a:prstGeom prst="roundRect">
            <a:avLst/>
          </a:prstGeom>
          <a:solidFill>
            <a:srgbClr val="FFFF0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13131F"/>
              </a:solidFill>
            </a:endParaRPr>
          </a:p>
        </p:txBody>
      </p:sp>
      <p:sp>
        <p:nvSpPr>
          <p:cNvPr id="9" name="Rectangle: Rounded Corners 8">
            <a:extLst>
              <a:ext uri="{FF2B5EF4-FFF2-40B4-BE49-F238E27FC236}">
                <a16:creationId xmlns:a16="http://schemas.microsoft.com/office/drawing/2014/main" id="{F8B30C98-3E20-4A20-B030-2E3C3CB7C323}"/>
              </a:ext>
            </a:extLst>
          </p:cNvPr>
          <p:cNvSpPr/>
          <p:nvPr/>
        </p:nvSpPr>
        <p:spPr>
          <a:xfrm>
            <a:off x="4976030" y="4024278"/>
            <a:ext cx="5282393" cy="532660"/>
          </a:xfrm>
          <a:prstGeom prst="roundRect">
            <a:avLst/>
          </a:prstGeom>
          <a:solidFill>
            <a:srgbClr val="FFFF0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13131F"/>
              </a:solidFill>
            </a:endParaRPr>
          </a:p>
        </p:txBody>
      </p:sp>
      <p:cxnSp>
        <p:nvCxnSpPr>
          <p:cNvPr id="3" name="Straight Connector 2">
            <a:extLst>
              <a:ext uri="{FF2B5EF4-FFF2-40B4-BE49-F238E27FC236}">
                <a16:creationId xmlns:a16="http://schemas.microsoft.com/office/drawing/2014/main" id="{1BD9521C-918E-4592-A4D1-A5615A62A597}"/>
              </a:ext>
            </a:extLst>
          </p:cNvPr>
          <p:cNvCxnSpPr/>
          <p:nvPr/>
        </p:nvCxnSpPr>
        <p:spPr>
          <a:xfrm>
            <a:off x="4332562" y="1262488"/>
            <a:ext cx="0" cy="45720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068087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8"/>
                                        </p:tgtEl>
                                      </p:cBhvr>
                                    </p:animEffect>
                                    <p:animScale>
                                      <p:cBhvr>
                                        <p:cTn id="17" dur="250" autoRev="1" fill="hold"/>
                                        <p:tgtEl>
                                          <p:spTgt spid="8"/>
                                        </p:tgtEl>
                                      </p:cBhvr>
                                      <p:by x="105000" y="105000"/>
                                    </p:animScale>
                                  </p:childTnLst>
                                </p:cTn>
                              </p:par>
                            </p:childTnLst>
                          </p:cTn>
                        </p:par>
                        <p:par>
                          <p:cTn id="18" fill="hold">
                            <p:stCondLst>
                              <p:cond delay="500"/>
                            </p:stCondLst>
                            <p:childTnLst>
                              <p:par>
                                <p:cTn id="19" presetID="26" presetClass="emph" presetSubtype="0" fill="hold" grpId="2" nodeType="afterEffect">
                                  <p:stCondLst>
                                    <p:cond delay="0"/>
                                  </p:stCondLst>
                                  <p:childTnLst>
                                    <p:animEffect transition="out" filter="fade">
                                      <p:cBhvr>
                                        <p:cTn id="20" dur="500" tmFilter="0, 0; .2, .5; .8, .5; 1, 0"/>
                                        <p:tgtEl>
                                          <p:spTgt spid="8"/>
                                        </p:tgtEl>
                                      </p:cBhvr>
                                    </p:animEffect>
                                    <p:animScale>
                                      <p:cBhvr>
                                        <p:cTn id="21" dur="250" autoRev="1" fill="hold"/>
                                        <p:tgtEl>
                                          <p:spTgt spid="8"/>
                                        </p:tgtEl>
                                      </p:cBhvr>
                                      <p:by x="105000" y="105000"/>
                                    </p:animScale>
                                  </p:childTnLst>
                                </p:cTn>
                              </p:par>
                            </p:childTnLst>
                          </p:cTn>
                        </p:par>
                        <p:par>
                          <p:cTn id="22" fill="hold">
                            <p:stCondLst>
                              <p:cond delay="1000"/>
                            </p:stCondLst>
                            <p:childTnLst>
                              <p:par>
                                <p:cTn id="23" presetID="26" presetClass="emph" presetSubtype="0" fill="hold" grpId="3" nodeType="afterEffect">
                                  <p:stCondLst>
                                    <p:cond delay="0"/>
                                  </p:stCondLst>
                                  <p:childTnLst>
                                    <p:animEffect transition="out" filter="fade">
                                      <p:cBhvr>
                                        <p:cTn id="24" dur="500" tmFilter="0, 0; .2, .5; .8, .5; 1, 0"/>
                                        <p:tgtEl>
                                          <p:spTgt spid="8"/>
                                        </p:tgtEl>
                                      </p:cBhvr>
                                    </p:animEffect>
                                    <p:animScale>
                                      <p:cBhvr>
                                        <p:cTn id="25" dur="250" autoRev="1" fill="hold"/>
                                        <p:tgtEl>
                                          <p:spTgt spid="8"/>
                                        </p:tgtEl>
                                      </p:cBhvr>
                                      <p:by x="105000" y="105000"/>
                                    </p:animScale>
                                  </p:childTnLst>
                                </p:cTn>
                              </p:par>
                            </p:childTnLst>
                          </p:cTn>
                        </p:par>
                      </p:childTnLst>
                    </p:cTn>
                  </p:par>
                  <p:par>
                    <p:cTn id="26" fill="hold">
                      <p:stCondLst>
                        <p:cond delay="indefinite"/>
                      </p:stCondLst>
                      <p:childTnLst>
                        <p:par>
                          <p:cTn id="27" fill="hold">
                            <p:stCondLst>
                              <p:cond delay="0"/>
                            </p:stCondLst>
                            <p:childTnLst>
                              <p:par>
                                <p:cTn id="28" presetID="26" presetClass="emph" presetSubtype="0" fill="hold" grpId="1" nodeType="clickEffect">
                                  <p:stCondLst>
                                    <p:cond delay="0"/>
                                  </p:stCondLst>
                                  <p:childTnLst>
                                    <p:animEffect transition="out" filter="fade">
                                      <p:cBhvr>
                                        <p:cTn id="29" dur="500" tmFilter="0, 0; .2, .5; .8, .5; 1, 0"/>
                                        <p:tgtEl>
                                          <p:spTgt spid="9"/>
                                        </p:tgtEl>
                                      </p:cBhvr>
                                    </p:animEffect>
                                    <p:animScale>
                                      <p:cBhvr>
                                        <p:cTn id="30" dur="250" autoRev="1" fill="hold"/>
                                        <p:tgtEl>
                                          <p:spTgt spid="9"/>
                                        </p:tgtEl>
                                      </p:cBhvr>
                                      <p:by x="105000" y="105000"/>
                                    </p:animScale>
                                  </p:childTnLst>
                                </p:cTn>
                              </p:par>
                            </p:childTnLst>
                          </p:cTn>
                        </p:par>
                        <p:par>
                          <p:cTn id="31" fill="hold">
                            <p:stCondLst>
                              <p:cond delay="500"/>
                            </p:stCondLst>
                            <p:childTnLst>
                              <p:par>
                                <p:cTn id="32" presetID="26" presetClass="emph" presetSubtype="0" fill="hold" grpId="2" nodeType="afterEffect">
                                  <p:stCondLst>
                                    <p:cond delay="0"/>
                                  </p:stCondLst>
                                  <p:childTnLst>
                                    <p:animEffect transition="out" filter="fade">
                                      <p:cBhvr>
                                        <p:cTn id="33" dur="500" tmFilter="0, 0; .2, .5; .8, .5; 1, 0"/>
                                        <p:tgtEl>
                                          <p:spTgt spid="9"/>
                                        </p:tgtEl>
                                      </p:cBhvr>
                                    </p:animEffect>
                                    <p:animScale>
                                      <p:cBhvr>
                                        <p:cTn id="34" dur="250" autoRev="1" fill="hold"/>
                                        <p:tgtEl>
                                          <p:spTgt spid="9"/>
                                        </p:tgtEl>
                                      </p:cBhvr>
                                      <p:by x="105000" y="105000"/>
                                    </p:animScale>
                                  </p:childTnLst>
                                </p:cTn>
                              </p:par>
                            </p:childTnLst>
                          </p:cTn>
                        </p:par>
                        <p:par>
                          <p:cTn id="35" fill="hold">
                            <p:stCondLst>
                              <p:cond delay="1000"/>
                            </p:stCondLst>
                            <p:childTnLst>
                              <p:par>
                                <p:cTn id="36" presetID="26" presetClass="emph" presetSubtype="0" fill="hold" grpId="3" nodeType="afterEffect">
                                  <p:stCondLst>
                                    <p:cond delay="0"/>
                                  </p:stCondLst>
                                  <p:childTnLst>
                                    <p:animEffect transition="out" filter="fade">
                                      <p:cBhvr>
                                        <p:cTn id="37" dur="500" tmFilter="0, 0; .2, .5; .8, .5; 1, 0"/>
                                        <p:tgtEl>
                                          <p:spTgt spid="9"/>
                                        </p:tgtEl>
                                      </p:cBhvr>
                                    </p:animEffect>
                                    <p:animScale>
                                      <p:cBhvr>
                                        <p:cTn id="38"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8" grpId="3" animBg="1"/>
      <p:bldP spid="9" grpId="0" animBg="1"/>
      <p:bldP spid="9" grpId="1" animBg="1"/>
      <p:bldP spid="9" grpId="2" animBg="1"/>
      <p:bldP spid="9" grpId="3"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E9F357-CF58-1982-672E-5F5D78A652A1}"/>
              </a:ext>
            </a:extLst>
          </p:cNvPr>
          <p:cNvSpPr/>
          <p:nvPr/>
        </p:nvSpPr>
        <p:spPr>
          <a:xfrm>
            <a:off x="251550" y="204696"/>
            <a:ext cx="11688900" cy="1624104"/>
          </a:xfrm>
          <a:prstGeom prst="rect">
            <a:avLst/>
          </a:prstGeom>
          <a:solidFill>
            <a:srgbClr val="3B3B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6600" dirty="0">
                <a:solidFill>
                  <a:srgbClr val="D6D6E6"/>
                </a:solidFill>
                <a:latin typeface="Abadi" panose="020B0604020104020204" pitchFamily="34" charset="0"/>
                <a:cs typeface="Helvetica" panose="020B0604020202020204" pitchFamily="34" charset="0"/>
              </a:rPr>
              <a:t>UNINTENTIONAL PLAGIARISM</a:t>
            </a:r>
          </a:p>
        </p:txBody>
      </p:sp>
      <p:sp>
        <p:nvSpPr>
          <p:cNvPr id="12" name="Rectangle 11">
            <a:extLst>
              <a:ext uri="{FF2B5EF4-FFF2-40B4-BE49-F238E27FC236}">
                <a16:creationId xmlns:a16="http://schemas.microsoft.com/office/drawing/2014/main" id="{A14B7C54-DBE4-0B2A-C870-24D7E9CA2594}"/>
              </a:ext>
            </a:extLst>
          </p:cNvPr>
          <p:cNvSpPr/>
          <p:nvPr/>
        </p:nvSpPr>
        <p:spPr>
          <a:xfrm>
            <a:off x="251550" y="3277119"/>
            <a:ext cx="3729600" cy="3329332"/>
          </a:xfrm>
          <a:prstGeom prst="rect">
            <a:avLst/>
          </a:prstGeom>
          <a:solidFill>
            <a:srgbClr val="9B9BC1"/>
          </a:solidFill>
          <a:ln w="28575">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5000" dirty="0">
                <a:solidFill>
                  <a:srgbClr val="13131F"/>
                </a:solidFill>
                <a:latin typeface="Abadi" panose="020B0604020104020204" pitchFamily="34" charset="0"/>
              </a:rPr>
              <a:t>Self Plagiarism</a:t>
            </a:r>
          </a:p>
        </p:txBody>
      </p:sp>
      <p:sp>
        <p:nvSpPr>
          <p:cNvPr id="15" name="Rectangle 14">
            <a:extLst>
              <a:ext uri="{FF2B5EF4-FFF2-40B4-BE49-F238E27FC236}">
                <a16:creationId xmlns:a16="http://schemas.microsoft.com/office/drawing/2014/main" id="{424EC658-8650-8ED7-CE76-43A3753F733C}"/>
              </a:ext>
            </a:extLst>
          </p:cNvPr>
          <p:cNvSpPr/>
          <p:nvPr/>
        </p:nvSpPr>
        <p:spPr>
          <a:xfrm>
            <a:off x="8210850" y="3277117"/>
            <a:ext cx="3729600" cy="3329333"/>
          </a:xfrm>
          <a:prstGeom prst="rect">
            <a:avLst/>
          </a:prstGeom>
          <a:solidFill>
            <a:srgbClr val="9B9BC1"/>
          </a:solidFill>
          <a:ln w="28575">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5000" dirty="0">
                <a:solidFill>
                  <a:srgbClr val="13131F"/>
                </a:solidFill>
                <a:latin typeface="Abadi" panose="020B0604020104020204" pitchFamily="34" charset="0"/>
              </a:rPr>
              <a:t>Uncited Paraphrasing</a:t>
            </a:r>
          </a:p>
        </p:txBody>
      </p:sp>
      <p:sp>
        <p:nvSpPr>
          <p:cNvPr id="16" name="Rectangle 15">
            <a:extLst>
              <a:ext uri="{FF2B5EF4-FFF2-40B4-BE49-F238E27FC236}">
                <a16:creationId xmlns:a16="http://schemas.microsoft.com/office/drawing/2014/main" id="{4E1FE2F7-444A-066F-DD2C-FFBDBF5BA9D0}"/>
              </a:ext>
            </a:extLst>
          </p:cNvPr>
          <p:cNvSpPr/>
          <p:nvPr/>
        </p:nvSpPr>
        <p:spPr>
          <a:xfrm>
            <a:off x="4231200" y="3277119"/>
            <a:ext cx="3729600" cy="3317784"/>
          </a:xfrm>
          <a:prstGeom prst="rect">
            <a:avLst/>
          </a:prstGeom>
          <a:solidFill>
            <a:srgbClr val="9B9BC1"/>
          </a:solidFill>
          <a:ln w="28575">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5000" dirty="0">
                <a:solidFill>
                  <a:srgbClr val="13131F"/>
                </a:solidFill>
                <a:latin typeface="Abadi" panose="020B0604020104020204" pitchFamily="34" charset="0"/>
              </a:rPr>
              <a:t>Missing Quotes</a:t>
            </a:r>
          </a:p>
        </p:txBody>
      </p:sp>
      <p:sp>
        <p:nvSpPr>
          <p:cNvPr id="17" name="Rectangle 16">
            <a:extLst>
              <a:ext uri="{FF2B5EF4-FFF2-40B4-BE49-F238E27FC236}">
                <a16:creationId xmlns:a16="http://schemas.microsoft.com/office/drawing/2014/main" id="{9C3DC477-9A14-C781-D426-063EA6639723}"/>
              </a:ext>
            </a:extLst>
          </p:cNvPr>
          <p:cNvSpPr/>
          <p:nvPr/>
        </p:nvSpPr>
        <p:spPr>
          <a:xfrm>
            <a:off x="251548" y="2080348"/>
            <a:ext cx="3729600" cy="945219"/>
          </a:xfrm>
          <a:prstGeom prst="rect">
            <a:avLst/>
          </a:prstGeom>
          <a:solidFill>
            <a:srgbClr val="7979AB"/>
          </a:solidFill>
          <a:ln w="28575">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Rectangle 17">
            <a:extLst>
              <a:ext uri="{FF2B5EF4-FFF2-40B4-BE49-F238E27FC236}">
                <a16:creationId xmlns:a16="http://schemas.microsoft.com/office/drawing/2014/main" id="{6CA0EBEF-620F-5138-320A-9779987EC786}"/>
              </a:ext>
            </a:extLst>
          </p:cNvPr>
          <p:cNvSpPr/>
          <p:nvPr/>
        </p:nvSpPr>
        <p:spPr>
          <a:xfrm>
            <a:off x="4231200" y="2080348"/>
            <a:ext cx="3729600" cy="945219"/>
          </a:xfrm>
          <a:prstGeom prst="rect">
            <a:avLst/>
          </a:prstGeom>
          <a:solidFill>
            <a:srgbClr val="7979AB"/>
          </a:solidFill>
          <a:ln w="28575">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 name="Rectangle 18">
            <a:extLst>
              <a:ext uri="{FF2B5EF4-FFF2-40B4-BE49-F238E27FC236}">
                <a16:creationId xmlns:a16="http://schemas.microsoft.com/office/drawing/2014/main" id="{8FCF9F29-30C1-8BA9-0C6B-86EDA3DF18BB}"/>
              </a:ext>
            </a:extLst>
          </p:cNvPr>
          <p:cNvSpPr/>
          <p:nvPr/>
        </p:nvSpPr>
        <p:spPr>
          <a:xfrm>
            <a:off x="8210850" y="2080348"/>
            <a:ext cx="3729600" cy="945219"/>
          </a:xfrm>
          <a:prstGeom prst="rect">
            <a:avLst/>
          </a:prstGeom>
          <a:solidFill>
            <a:srgbClr val="7979AB"/>
          </a:solidFill>
          <a:ln w="28575">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0" name="Oval 19">
            <a:extLst>
              <a:ext uri="{FF2B5EF4-FFF2-40B4-BE49-F238E27FC236}">
                <a16:creationId xmlns:a16="http://schemas.microsoft.com/office/drawing/2014/main" id="{642EB9CD-86DA-40BA-C075-4F78A28248DF}"/>
              </a:ext>
            </a:extLst>
          </p:cNvPr>
          <p:cNvSpPr/>
          <p:nvPr/>
        </p:nvSpPr>
        <p:spPr>
          <a:xfrm>
            <a:off x="1666348" y="2102958"/>
            <a:ext cx="900000" cy="900000"/>
          </a:xfrm>
          <a:prstGeom prst="ellipse">
            <a:avLst/>
          </a:prstGeom>
          <a:solidFill>
            <a:srgbClr val="D6D6E6"/>
          </a:solidFill>
          <a:ln w="28575">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400" b="1" dirty="0">
                <a:solidFill>
                  <a:srgbClr val="13131F"/>
                </a:solidFill>
                <a:latin typeface="Abadi" panose="020B0604020104020204" pitchFamily="34" charset="0"/>
              </a:rPr>
              <a:t>1</a:t>
            </a:r>
            <a:endParaRPr lang="en-CA" b="1" dirty="0">
              <a:solidFill>
                <a:srgbClr val="13131F"/>
              </a:solidFill>
              <a:latin typeface="Abadi" panose="020B0604020104020204" pitchFamily="34" charset="0"/>
            </a:endParaRPr>
          </a:p>
        </p:txBody>
      </p:sp>
      <p:sp>
        <p:nvSpPr>
          <p:cNvPr id="21" name="Oval 20">
            <a:extLst>
              <a:ext uri="{FF2B5EF4-FFF2-40B4-BE49-F238E27FC236}">
                <a16:creationId xmlns:a16="http://schemas.microsoft.com/office/drawing/2014/main" id="{1975937A-94D5-0F7E-AD1D-8CA4B0944EB8}"/>
              </a:ext>
            </a:extLst>
          </p:cNvPr>
          <p:cNvSpPr/>
          <p:nvPr/>
        </p:nvSpPr>
        <p:spPr>
          <a:xfrm>
            <a:off x="5646000" y="2102958"/>
            <a:ext cx="900000" cy="900000"/>
          </a:xfrm>
          <a:prstGeom prst="ellipse">
            <a:avLst/>
          </a:prstGeom>
          <a:solidFill>
            <a:srgbClr val="D6D6E6"/>
          </a:solidFill>
          <a:ln w="28575">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400" b="1" dirty="0">
                <a:solidFill>
                  <a:srgbClr val="13131F"/>
                </a:solidFill>
                <a:latin typeface="Abadi" panose="020B0604020104020204" pitchFamily="34" charset="0"/>
              </a:rPr>
              <a:t>2</a:t>
            </a:r>
            <a:endParaRPr lang="en-CA" b="1" dirty="0">
              <a:solidFill>
                <a:srgbClr val="13131F"/>
              </a:solidFill>
              <a:latin typeface="Abadi" panose="020B0604020104020204" pitchFamily="34" charset="0"/>
            </a:endParaRPr>
          </a:p>
        </p:txBody>
      </p:sp>
      <p:sp>
        <p:nvSpPr>
          <p:cNvPr id="22" name="Oval 21">
            <a:extLst>
              <a:ext uri="{FF2B5EF4-FFF2-40B4-BE49-F238E27FC236}">
                <a16:creationId xmlns:a16="http://schemas.microsoft.com/office/drawing/2014/main" id="{7DC2FD06-8508-ED33-E444-EAB049E5B4CF}"/>
              </a:ext>
            </a:extLst>
          </p:cNvPr>
          <p:cNvSpPr/>
          <p:nvPr/>
        </p:nvSpPr>
        <p:spPr>
          <a:xfrm>
            <a:off x="9625652" y="2102958"/>
            <a:ext cx="900000" cy="900000"/>
          </a:xfrm>
          <a:prstGeom prst="ellipse">
            <a:avLst/>
          </a:prstGeom>
          <a:solidFill>
            <a:srgbClr val="D6D6E6"/>
          </a:solidFill>
          <a:ln w="28575">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400" b="1" dirty="0">
                <a:solidFill>
                  <a:srgbClr val="13131F"/>
                </a:solidFill>
                <a:latin typeface="Abadi" panose="020B0604020104020204" pitchFamily="34" charset="0"/>
              </a:rPr>
              <a:t>3</a:t>
            </a:r>
            <a:endParaRPr lang="en-CA" b="1" dirty="0">
              <a:solidFill>
                <a:srgbClr val="13131F"/>
              </a:solidFill>
              <a:latin typeface="Abadi" panose="020B0604020104020204" pitchFamily="34" charset="0"/>
            </a:endParaRPr>
          </a:p>
        </p:txBody>
      </p:sp>
    </p:spTree>
    <p:extLst>
      <p:ext uri="{BB962C8B-B14F-4D97-AF65-F5344CB8AC3E}">
        <p14:creationId xmlns:p14="http://schemas.microsoft.com/office/powerpoint/2010/main" val="18349499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animEffect transition="in" filter="fade">
                                      <p:cBhvr>
                                        <p:cTn id="11" dur="500"/>
                                        <p:tgtEl>
                                          <p:spTgt spid="1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6">
                                            <p:txEl>
                                              <p:pRg st="0" end="0"/>
                                            </p:txEl>
                                          </p:spTgt>
                                        </p:tgtEl>
                                        <p:attrNameLst>
                                          <p:attrName>style.visibility</p:attrName>
                                        </p:attrNameLst>
                                      </p:cBhvr>
                                      <p:to>
                                        <p:strVal val="visible"/>
                                      </p:to>
                                    </p:set>
                                    <p:animEffect transition="in" filter="fade">
                                      <p:cBhvr>
                                        <p:cTn id="20" dur="500"/>
                                        <p:tgtEl>
                                          <p:spTgt spid="16">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5">
                                            <p:txEl>
                                              <p:pRg st="0" end="0"/>
                                            </p:txEl>
                                          </p:spTgt>
                                        </p:tgtEl>
                                        <p:attrNameLst>
                                          <p:attrName>style.visibility</p:attrName>
                                        </p:attrNameLst>
                                      </p:cBhvr>
                                      <p:to>
                                        <p:strVal val="visible"/>
                                      </p:to>
                                    </p:set>
                                    <p:animEffect transition="in" filter="fade">
                                      <p:cBhvr>
                                        <p:cTn id="29"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44CD5AA5-6087-C8ED-32DC-8A50AECD4795}"/>
              </a:ext>
            </a:extLst>
          </p:cNvPr>
          <p:cNvGrpSpPr/>
          <p:nvPr/>
        </p:nvGrpSpPr>
        <p:grpSpPr>
          <a:xfrm>
            <a:off x="7440386" y="1508125"/>
            <a:ext cx="4533900" cy="5466715"/>
            <a:chOff x="7440386" y="1508125"/>
            <a:chExt cx="4533900" cy="5466715"/>
          </a:xfrm>
        </p:grpSpPr>
        <p:sp>
          <p:nvSpPr>
            <p:cNvPr id="14" name="Rectangle 13">
              <a:extLst>
                <a:ext uri="{FF2B5EF4-FFF2-40B4-BE49-F238E27FC236}">
                  <a16:creationId xmlns:a16="http://schemas.microsoft.com/office/drawing/2014/main" id="{CD565878-AAEC-43C5-9FF0-9FFE708E7D7C}"/>
                </a:ext>
              </a:extLst>
            </p:cNvPr>
            <p:cNvSpPr/>
            <p:nvPr/>
          </p:nvSpPr>
          <p:spPr>
            <a:xfrm>
              <a:off x="7511506" y="1508125"/>
              <a:ext cx="4462780" cy="1240790"/>
            </a:xfrm>
            <a:prstGeom prst="rect">
              <a:avLst/>
            </a:prstGeom>
            <a:solidFill>
              <a:srgbClr val="8C8CB6"/>
            </a:solidFill>
            <a:ln w="3810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400" dirty="0">
                  <a:solidFill>
                    <a:srgbClr val="13131F"/>
                  </a:solidFill>
                  <a:latin typeface="Abadi" panose="020B0604020104020204" pitchFamily="34" charset="0"/>
                </a:rPr>
                <a:t>Second Year</a:t>
              </a:r>
            </a:p>
          </p:txBody>
        </p:sp>
        <p:sp>
          <p:nvSpPr>
            <p:cNvPr id="15" name="Rectangle 14">
              <a:extLst>
                <a:ext uri="{FF2B5EF4-FFF2-40B4-BE49-F238E27FC236}">
                  <a16:creationId xmlns:a16="http://schemas.microsoft.com/office/drawing/2014/main" id="{0A897CD4-3F4F-1ECC-E332-8D94EDDA8A0E}"/>
                </a:ext>
              </a:extLst>
            </p:cNvPr>
            <p:cNvSpPr/>
            <p:nvPr/>
          </p:nvSpPr>
          <p:spPr>
            <a:xfrm>
              <a:off x="7511506" y="2926080"/>
              <a:ext cx="4462780" cy="3667760"/>
            </a:xfrm>
            <a:prstGeom prst="rect">
              <a:avLst/>
            </a:prstGeom>
            <a:solidFill>
              <a:srgbClr val="AFAFCD"/>
            </a:solidFill>
            <a:ln w="3810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400" dirty="0">
                  <a:solidFill>
                    <a:srgbClr val="0F2F39"/>
                  </a:solidFill>
                  <a:latin typeface="Abadi" panose="020B0604020104020204" pitchFamily="34" charset="0"/>
                </a:rPr>
                <a:t>  </a:t>
              </a:r>
            </a:p>
          </p:txBody>
        </p:sp>
        <p:pic>
          <p:nvPicPr>
            <p:cNvPr id="11" name="Picture 2">
              <a:extLst>
                <a:ext uri="{FF2B5EF4-FFF2-40B4-BE49-F238E27FC236}">
                  <a16:creationId xmlns:a16="http://schemas.microsoft.com/office/drawing/2014/main" id="{135C912F-C7DC-41EA-AFD6-6A96BDAD9D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flipH="1">
              <a:off x="7440386" y="2440940"/>
              <a:ext cx="4533900" cy="45339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1A8063E8-D53F-59C7-F800-7DBC65FC3954}"/>
              </a:ext>
            </a:extLst>
          </p:cNvPr>
          <p:cNvGrpSpPr/>
          <p:nvPr/>
        </p:nvGrpSpPr>
        <p:grpSpPr>
          <a:xfrm>
            <a:off x="108365" y="1033146"/>
            <a:ext cx="4533900" cy="5560694"/>
            <a:chOff x="108365" y="1033146"/>
            <a:chExt cx="4533900" cy="5560694"/>
          </a:xfrm>
        </p:grpSpPr>
        <p:sp>
          <p:nvSpPr>
            <p:cNvPr id="9" name="Rectangle 8">
              <a:extLst>
                <a:ext uri="{FF2B5EF4-FFF2-40B4-BE49-F238E27FC236}">
                  <a16:creationId xmlns:a16="http://schemas.microsoft.com/office/drawing/2014/main" id="{4592F7EB-ABB8-424E-AE0F-44B1E5D9F400}"/>
                </a:ext>
              </a:extLst>
            </p:cNvPr>
            <p:cNvSpPr/>
            <p:nvPr/>
          </p:nvSpPr>
          <p:spPr>
            <a:xfrm>
              <a:off x="172403" y="1518920"/>
              <a:ext cx="4462780" cy="3667760"/>
            </a:xfrm>
            <a:prstGeom prst="rect">
              <a:avLst/>
            </a:prstGeom>
            <a:solidFill>
              <a:srgbClr val="AFAFCD"/>
            </a:solidFill>
            <a:ln w="3810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400" dirty="0">
                  <a:solidFill>
                    <a:srgbClr val="0F2F39"/>
                  </a:solidFill>
                  <a:latin typeface="Abadi" panose="020B0604020104020204" pitchFamily="34" charset="0"/>
                </a:rPr>
                <a:t>  </a:t>
              </a:r>
            </a:p>
          </p:txBody>
        </p:sp>
        <p:pic>
          <p:nvPicPr>
            <p:cNvPr id="1026" name="Picture 2">
              <a:extLst>
                <a:ext uri="{FF2B5EF4-FFF2-40B4-BE49-F238E27FC236}">
                  <a16:creationId xmlns:a16="http://schemas.microsoft.com/office/drawing/2014/main" id="{ED9458E7-993E-475C-9622-8C4B24AF47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08365" y="1033146"/>
              <a:ext cx="4533900" cy="45339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6BFFCD1-4E4D-4AC6-A576-23911E0488DD}"/>
                </a:ext>
              </a:extLst>
            </p:cNvPr>
            <p:cNvSpPr/>
            <p:nvPr/>
          </p:nvSpPr>
          <p:spPr>
            <a:xfrm>
              <a:off x="143925" y="5353050"/>
              <a:ext cx="4462780" cy="1240790"/>
            </a:xfrm>
            <a:prstGeom prst="rect">
              <a:avLst/>
            </a:prstGeom>
            <a:solidFill>
              <a:srgbClr val="8C8CB6"/>
            </a:solidFill>
            <a:ln w="38100">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400" dirty="0">
                  <a:solidFill>
                    <a:srgbClr val="13131F"/>
                  </a:solidFill>
                  <a:latin typeface="Abadi" panose="020B0604020104020204" pitchFamily="34" charset="0"/>
                </a:rPr>
                <a:t>First Year</a:t>
              </a:r>
            </a:p>
          </p:txBody>
        </p:sp>
      </p:grpSp>
      <p:sp>
        <p:nvSpPr>
          <p:cNvPr id="12" name="Rectangle 11">
            <a:extLst>
              <a:ext uri="{FF2B5EF4-FFF2-40B4-BE49-F238E27FC236}">
                <a16:creationId xmlns:a16="http://schemas.microsoft.com/office/drawing/2014/main" id="{DA556BB4-E1EF-EF1C-6E63-3792258DA014}"/>
              </a:ext>
            </a:extLst>
          </p:cNvPr>
          <p:cNvSpPr/>
          <p:nvPr/>
        </p:nvSpPr>
        <p:spPr>
          <a:xfrm>
            <a:off x="140115" y="78740"/>
            <a:ext cx="11834171" cy="1240790"/>
          </a:xfrm>
          <a:prstGeom prst="rect">
            <a:avLst/>
          </a:prstGeom>
          <a:solidFill>
            <a:srgbClr val="3B3B5F"/>
          </a:solidFill>
          <a:ln w="38100">
            <a:solidFill>
              <a:srgbClr val="3B3B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5400" dirty="0">
                <a:solidFill>
                  <a:srgbClr val="EFEFF5"/>
                </a:solidFill>
                <a:latin typeface="Abadi" panose="020B0604020104020204" pitchFamily="34" charset="0"/>
              </a:rPr>
              <a:t>Self Plagiarism</a:t>
            </a:r>
          </a:p>
        </p:txBody>
      </p:sp>
      <p:pic>
        <p:nvPicPr>
          <p:cNvPr id="1028" name="Picture 4" descr="See the source image">
            <a:extLst>
              <a:ext uri="{FF2B5EF4-FFF2-40B4-BE49-F238E27FC236}">
                <a16:creationId xmlns:a16="http://schemas.microsoft.com/office/drawing/2014/main" id="{1D739D90-DBCA-4D0A-AD34-D27683895B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00" y="2440940"/>
            <a:ext cx="3276600" cy="327660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ACDAA5C1-3E01-7464-BAA7-04CC14B39ED5}"/>
              </a:ext>
            </a:extLst>
          </p:cNvPr>
          <p:cNvSpPr/>
          <p:nvPr/>
        </p:nvSpPr>
        <p:spPr>
          <a:xfrm>
            <a:off x="176694" y="1522095"/>
            <a:ext cx="11797592" cy="2468880"/>
          </a:xfrm>
          <a:prstGeom prst="rect">
            <a:avLst/>
          </a:prstGeom>
          <a:solidFill>
            <a:srgbClr val="9B9BC1"/>
          </a:solidFill>
          <a:ln w="28575">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rgbClr val="000000"/>
                </a:solidFill>
                <a:latin typeface="Abadi" panose="020B0604020104020204" pitchFamily="34" charset="0"/>
              </a:rPr>
              <a:t>You are presenting old ideas as new.</a:t>
            </a:r>
            <a:endParaRPr lang="en-CA" sz="7200" dirty="0">
              <a:solidFill>
                <a:srgbClr val="13131F"/>
              </a:solidFill>
              <a:latin typeface="Abadi" panose="020B0604020104020204" pitchFamily="34" charset="0"/>
            </a:endParaRPr>
          </a:p>
        </p:txBody>
      </p:sp>
      <p:sp>
        <p:nvSpPr>
          <p:cNvPr id="27" name="Rectangle 26">
            <a:extLst>
              <a:ext uri="{FF2B5EF4-FFF2-40B4-BE49-F238E27FC236}">
                <a16:creationId xmlns:a16="http://schemas.microsoft.com/office/drawing/2014/main" id="{EAD503B7-3545-AD2F-E99B-7DCBAADFB045}"/>
              </a:ext>
            </a:extLst>
          </p:cNvPr>
          <p:cNvSpPr/>
          <p:nvPr/>
        </p:nvSpPr>
        <p:spPr>
          <a:xfrm>
            <a:off x="176694" y="4110990"/>
            <a:ext cx="11797592" cy="2468880"/>
          </a:xfrm>
          <a:prstGeom prst="rect">
            <a:avLst/>
          </a:prstGeom>
          <a:solidFill>
            <a:srgbClr val="9B9BC1"/>
          </a:solidFill>
          <a:ln w="28575">
            <a:solidFill>
              <a:srgbClr val="131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rgbClr val="000000"/>
                </a:solidFill>
                <a:latin typeface="Abadi" panose="020B0604020104020204" pitchFamily="34" charset="0"/>
              </a:rPr>
              <a:t>You are cheating yourself out of a learning opportunity.</a:t>
            </a:r>
            <a:endParaRPr lang="en-CA" sz="7200" dirty="0">
              <a:solidFill>
                <a:srgbClr val="13131F"/>
              </a:solidFill>
              <a:latin typeface="Abadi" panose="020B0604020104020204" pitchFamily="34" charset="0"/>
            </a:endParaRPr>
          </a:p>
        </p:txBody>
      </p:sp>
    </p:spTree>
    <p:extLst>
      <p:ext uri="{BB962C8B-B14F-4D97-AF65-F5344CB8AC3E}">
        <p14:creationId xmlns:p14="http://schemas.microsoft.com/office/powerpoint/2010/main" val="41941512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1+#ppt_w/2"/>
                                          </p:val>
                                        </p:tav>
                                        <p:tav tm="100000">
                                          <p:val>
                                            <p:strVal val="#ppt_x"/>
                                          </p:val>
                                        </p:tav>
                                      </p:tavLst>
                                    </p:anim>
                                    <p:anim calcmode="lin" valueType="num">
                                      <p:cBhvr additive="base">
                                        <p:cTn id="14"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028"/>
                                        </p:tgtEl>
                                        <p:attrNameLst>
                                          <p:attrName>style.visibility</p:attrName>
                                        </p:attrNameLst>
                                      </p:cBhvr>
                                      <p:to>
                                        <p:strVal val="visible"/>
                                      </p:to>
                                    </p:set>
                                    <p:anim calcmode="lin" valueType="num">
                                      <p:cBhvr>
                                        <p:cTn id="19" dur="500" fill="hold"/>
                                        <p:tgtEl>
                                          <p:spTgt spid="1028"/>
                                        </p:tgtEl>
                                        <p:attrNameLst>
                                          <p:attrName>ppt_w</p:attrName>
                                        </p:attrNameLst>
                                      </p:cBhvr>
                                      <p:tavLst>
                                        <p:tav tm="0">
                                          <p:val>
                                            <p:fltVal val="0"/>
                                          </p:val>
                                        </p:tav>
                                        <p:tav tm="100000">
                                          <p:val>
                                            <p:strVal val="#ppt_w"/>
                                          </p:val>
                                        </p:tav>
                                      </p:tavLst>
                                    </p:anim>
                                    <p:anim calcmode="lin" valueType="num">
                                      <p:cBhvr>
                                        <p:cTn id="20" dur="500" fill="hold"/>
                                        <p:tgtEl>
                                          <p:spTgt spid="1028"/>
                                        </p:tgtEl>
                                        <p:attrNameLst>
                                          <p:attrName>ppt_h</p:attrName>
                                        </p:attrNameLst>
                                      </p:cBhvr>
                                      <p:tavLst>
                                        <p:tav tm="0">
                                          <p:val>
                                            <p:fltVal val="0"/>
                                          </p:val>
                                        </p:tav>
                                        <p:tav tm="100000">
                                          <p:val>
                                            <p:strVal val="#ppt_h"/>
                                          </p:val>
                                        </p:tav>
                                      </p:tavLst>
                                    </p:anim>
                                    <p:animEffect transition="in" filter="fade">
                                      <p:cBhvr>
                                        <p:cTn id="21" dur="500"/>
                                        <p:tgtEl>
                                          <p:spTgt spid="1028"/>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xit" presetSubtype="8" fill="hold" nodeType="clickEffect">
                                  <p:stCondLst>
                                    <p:cond delay="0"/>
                                  </p:stCondLst>
                                  <p:childTnLst>
                                    <p:anim calcmode="lin" valueType="num">
                                      <p:cBhvr additive="base">
                                        <p:cTn id="25" dur="500"/>
                                        <p:tgtEl>
                                          <p:spTgt spid="22"/>
                                        </p:tgtEl>
                                        <p:attrNameLst>
                                          <p:attrName>ppt_x</p:attrName>
                                        </p:attrNameLst>
                                      </p:cBhvr>
                                      <p:tavLst>
                                        <p:tav tm="0">
                                          <p:val>
                                            <p:strVal val="ppt_x"/>
                                          </p:val>
                                        </p:tav>
                                        <p:tav tm="100000">
                                          <p:val>
                                            <p:strVal val="0-ppt_w/2"/>
                                          </p:val>
                                        </p:tav>
                                      </p:tavLst>
                                    </p:anim>
                                    <p:anim calcmode="lin" valueType="num">
                                      <p:cBhvr additive="base">
                                        <p:cTn id="26" dur="500"/>
                                        <p:tgtEl>
                                          <p:spTgt spid="22"/>
                                        </p:tgtEl>
                                        <p:attrNameLst>
                                          <p:attrName>ppt_y</p:attrName>
                                        </p:attrNameLst>
                                      </p:cBhvr>
                                      <p:tavLst>
                                        <p:tav tm="0">
                                          <p:val>
                                            <p:strVal val="ppt_y"/>
                                          </p:val>
                                        </p:tav>
                                        <p:tav tm="100000">
                                          <p:val>
                                            <p:strVal val="ppt_y"/>
                                          </p:val>
                                        </p:tav>
                                      </p:tavLst>
                                    </p:anim>
                                    <p:set>
                                      <p:cBhvr>
                                        <p:cTn id="27" dur="1" fill="hold">
                                          <p:stCondLst>
                                            <p:cond delay="499"/>
                                          </p:stCondLst>
                                        </p:cTn>
                                        <p:tgtEl>
                                          <p:spTgt spid="22"/>
                                        </p:tgtEl>
                                        <p:attrNameLst>
                                          <p:attrName>style.visibility</p:attrName>
                                        </p:attrNameLst>
                                      </p:cBhvr>
                                      <p:to>
                                        <p:strVal val="hidden"/>
                                      </p:to>
                                    </p:set>
                                  </p:childTnLst>
                                </p:cTn>
                              </p:par>
                              <p:par>
                                <p:cTn id="28" presetID="2" presetClass="exit" presetSubtype="2" fill="hold" nodeType="withEffect">
                                  <p:stCondLst>
                                    <p:cond delay="0"/>
                                  </p:stCondLst>
                                  <p:childTnLst>
                                    <p:anim calcmode="lin" valueType="num">
                                      <p:cBhvr additive="base">
                                        <p:cTn id="29" dur="500"/>
                                        <p:tgtEl>
                                          <p:spTgt spid="23"/>
                                        </p:tgtEl>
                                        <p:attrNameLst>
                                          <p:attrName>ppt_x</p:attrName>
                                        </p:attrNameLst>
                                      </p:cBhvr>
                                      <p:tavLst>
                                        <p:tav tm="0">
                                          <p:val>
                                            <p:strVal val="ppt_x"/>
                                          </p:val>
                                        </p:tav>
                                        <p:tav tm="100000">
                                          <p:val>
                                            <p:strVal val="1+ppt_w/2"/>
                                          </p:val>
                                        </p:tav>
                                      </p:tavLst>
                                    </p:anim>
                                    <p:anim calcmode="lin" valueType="num">
                                      <p:cBhvr additive="base">
                                        <p:cTn id="30" dur="500"/>
                                        <p:tgtEl>
                                          <p:spTgt spid="23"/>
                                        </p:tgtEl>
                                        <p:attrNameLst>
                                          <p:attrName>ppt_y</p:attrName>
                                        </p:attrNameLst>
                                      </p:cBhvr>
                                      <p:tavLst>
                                        <p:tav tm="0">
                                          <p:val>
                                            <p:strVal val="ppt_y"/>
                                          </p:val>
                                        </p:tav>
                                        <p:tav tm="100000">
                                          <p:val>
                                            <p:strVal val="ppt_y"/>
                                          </p:val>
                                        </p:tav>
                                      </p:tavLst>
                                    </p:anim>
                                    <p:set>
                                      <p:cBhvr>
                                        <p:cTn id="31" dur="1" fill="hold">
                                          <p:stCondLst>
                                            <p:cond delay="499"/>
                                          </p:stCondLst>
                                        </p:cTn>
                                        <p:tgtEl>
                                          <p:spTgt spid="23"/>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028"/>
                                        </p:tgtEl>
                                      </p:cBhvr>
                                    </p:animEffect>
                                    <p:set>
                                      <p:cBhvr>
                                        <p:cTn id="34" dur="1" fill="hold">
                                          <p:stCondLst>
                                            <p:cond delay="499"/>
                                          </p:stCondLst>
                                        </p:cTn>
                                        <p:tgtEl>
                                          <p:spTgt spid="1028"/>
                                        </p:tgtEl>
                                        <p:attrNameLst>
                                          <p:attrName>style.visibility</p:attrName>
                                        </p:attrNameLst>
                                      </p:cBhvr>
                                      <p:to>
                                        <p:strVal val="hidden"/>
                                      </p:to>
                                    </p:set>
                                  </p:childTnLst>
                                </p:cTn>
                              </p:par>
                            </p:childTnLst>
                          </p:cTn>
                        </p:par>
                        <p:par>
                          <p:cTn id="35" fill="hold">
                            <p:stCondLst>
                              <p:cond delay="500"/>
                            </p:stCondLst>
                            <p:childTnLst>
                              <p:par>
                                <p:cTn id="36" presetID="2" presetClass="entr" presetSubtype="8" fill="hold" grpId="0" nodeType="afterEffect">
                                  <p:stCondLst>
                                    <p:cond delay="0"/>
                                  </p:stCondLst>
                                  <p:childTnLst>
                                    <p:set>
                                      <p:cBhvr>
                                        <p:cTn id="37" dur="1" fill="hold">
                                          <p:stCondLst>
                                            <p:cond delay="0"/>
                                          </p:stCondLst>
                                        </p:cTn>
                                        <p:tgtEl>
                                          <p:spTgt spid="26"/>
                                        </p:tgtEl>
                                        <p:attrNameLst>
                                          <p:attrName>style.visibility</p:attrName>
                                        </p:attrNameLst>
                                      </p:cBhvr>
                                      <p:to>
                                        <p:strVal val="visible"/>
                                      </p:to>
                                    </p:set>
                                    <p:anim calcmode="lin" valueType="num">
                                      <p:cBhvr additive="base">
                                        <p:cTn id="38" dur="1000" fill="hold"/>
                                        <p:tgtEl>
                                          <p:spTgt spid="26"/>
                                        </p:tgtEl>
                                        <p:attrNameLst>
                                          <p:attrName>ppt_x</p:attrName>
                                        </p:attrNameLst>
                                      </p:cBhvr>
                                      <p:tavLst>
                                        <p:tav tm="0">
                                          <p:val>
                                            <p:strVal val="0-#ppt_w/2"/>
                                          </p:val>
                                        </p:tav>
                                        <p:tav tm="100000">
                                          <p:val>
                                            <p:strVal val="#ppt_x"/>
                                          </p:val>
                                        </p:tav>
                                      </p:tavLst>
                                    </p:anim>
                                    <p:anim calcmode="lin" valueType="num">
                                      <p:cBhvr additive="base">
                                        <p:cTn id="39" dur="1000" fill="hold"/>
                                        <p:tgtEl>
                                          <p:spTgt spid="26"/>
                                        </p:tgtEl>
                                        <p:attrNameLst>
                                          <p:attrName>ppt_y</p:attrName>
                                        </p:attrNameLst>
                                      </p:cBhvr>
                                      <p:tavLst>
                                        <p:tav tm="0">
                                          <p:val>
                                            <p:strVal val="#ppt_y"/>
                                          </p:val>
                                        </p:tav>
                                        <p:tav tm="100000">
                                          <p:val>
                                            <p:strVal val="#ppt_y"/>
                                          </p:val>
                                        </p:tav>
                                      </p:tavLst>
                                    </p:anim>
                                  </p:childTnLst>
                                </p:cTn>
                              </p:par>
                            </p:childTnLst>
                          </p:cTn>
                        </p:par>
                        <p:par>
                          <p:cTn id="40" fill="hold">
                            <p:stCondLst>
                              <p:cond delay="1500"/>
                            </p:stCondLst>
                            <p:childTnLst>
                              <p:par>
                                <p:cTn id="41" presetID="10" presetClass="entr" presetSubtype="0" fill="hold" nodeType="afterEffect">
                                  <p:stCondLst>
                                    <p:cond delay="0"/>
                                  </p:stCondLst>
                                  <p:childTnLst>
                                    <p:set>
                                      <p:cBhvr>
                                        <p:cTn id="42" dur="1" fill="hold">
                                          <p:stCondLst>
                                            <p:cond delay="0"/>
                                          </p:stCondLst>
                                        </p:cTn>
                                        <p:tgtEl>
                                          <p:spTgt spid="26">
                                            <p:txEl>
                                              <p:pRg st="0" end="0"/>
                                            </p:txEl>
                                          </p:spTgt>
                                        </p:tgtEl>
                                        <p:attrNameLst>
                                          <p:attrName>style.visibility</p:attrName>
                                        </p:attrNameLst>
                                      </p:cBhvr>
                                      <p:to>
                                        <p:strVal val="visible"/>
                                      </p:to>
                                    </p:set>
                                    <p:animEffect transition="in" filter="fade">
                                      <p:cBhvr>
                                        <p:cTn id="43" dur="500"/>
                                        <p:tgtEl>
                                          <p:spTgt spid="26">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2" fill="hold" grpId="0" nodeType="clickEffect">
                                  <p:stCondLst>
                                    <p:cond delay="0"/>
                                  </p:stCondLst>
                                  <p:childTnLst>
                                    <p:set>
                                      <p:cBhvr>
                                        <p:cTn id="47" dur="1" fill="hold">
                                          <p:stCondLst>
                                            <p:cond delay="0"/>
                                          </p:stCondLst>
                                        </p:cTn>
                                        <p:tgtEl>
                                          <p:spTgt spid="27"/>
                                        </p:tgtEl>
                                        <p:attrNameLst>
                                          <p:attrName>style.visibility</p:attrName>
                                        </p:attrNameLst>
                                      </p:cBhvr>
                                      <p:to>
                                        <p:strVal val="visible"/>
                                      </p:to>
                                    </p:set>
                                    <p:anim calcmode="lin" valueType="num">
                                      <p:cBhvr additive="base">
                                        <p:cTn id="48" dur="1000" fill="hold"/>
                                        <p:tgtEl>
                                          <p:spTgt spid="27"/>
                                        </p:tgtEl>
                                        <p:attrNameLst>
                                          <p:attrName>ppt_x</p:attrName>
                                        </p:attrNameLst>
                                      </p:cBhvr>
                                      <p:tavLst>
                                        <p:tav tm="0">
                                          <p:val>
                                            <p:strVal val="1+#ppt_w/2"/>
                                          </p:val>
                                        </p:tav>
                                        <p:tav tm="100000">
                                          <p:val>
                                            <p:strVal val="#ppt_x"/>
                                          </p:val>
                                        </p:tav>
                                      </p:tavLst>
                                    </p:anim>
                                    <p:anim calcmode="lin" valueType="num">
                                      <p:cBhvr additive="base">
                                        <p:cTn id="49" dur="1000" fill="hold"/>
                                        <p:tgtEl>
                                          <p:spTgt spid="27"/>
                                        </p:tgtEl>
                                        <p:attrNameLst>
                                          <p:attrName>ppt_y</p:attrName>
                                        </p:attrNameLst>
                                      </p:cBhvr>
                                      <p:tavLst>
                                        <p:tav tm="0">
                                          <p:val>
                                            <p:strVal val="#ppt_y"/>
                                          </p:val>
                                        </p:tav>
                                        <p:tav tm="100000">
                                          <p:val>
                                            <p:strVal val="#ppt_y"/>
                                          </p:val>
                                        </p:tav>
                                      </p:tavLst>
                                    </p:anim>
                                  </p:childTnLst>
                                </p:cTn>
                              </p:par>
                            </p:childTnLst>
                          </p:cTn>
                        </p:par>
                        <p:par>
                          <p:cTn id="50" fill="hold">
                            <p:stCondLst>
                              <p:cond delay="1000"/>
                            </p:stCondLst>
                            <p:childTnLst>
                              <p:par>
                                <p:cTn id="51" presetID="10" presetClass="entr" presetSubtype="0" fill="hold" nodeType="afterEffect">
                                  <p:stCondLst>
                                    <p:cond delay="0"/>
                                  </p:stCondLst>
                                  <p:childTnLst>
                                    <p:set>
                                      <p:cBhvr>
                                        <p:cTn id="52" dur="1" fill="hold">
                                          <p:stCondLst>
                                            <p:cond delay="0"/>
                                          </p:stCondLst>
                                        </p:cTn>
                                        <p:tgtEl>
                                          <p:spTgt spid="27">
                                            <p:txEl>
                                              <p:pRg st="0" end="0"/>
                                            </p:txEl>
                                          </p:spTgt>
                                        </p:tgtEl>
                                        <p:attrNameLst>
                                          <p:attrName>style.visibility</p:attrName>
                                        </p:attrNameLst>
                                      </p:cBhvr>
                                      <p:to>
                                        <p:strVal val="visible"/>
                                      </p:to>
                                    </p:set>
                                    <p:animEffect transition="in" filter="fade">
                                      <p:cBhvr>
                                        <p:cTn id="53"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3089</TotalTime>
  <Words>2455</Words>
  <Application>Microsoft Office PowerPoint</Application>
  <PresentationFormat>Widescreen</PresentationFormat>
  <Paragraphs>523</Paragraphs>
  <Slides>68</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68</vt:i4>
      </vt:variant>
    </vt:vector>
  </HeadingPairs>
  <TitlesOfParts>
    <vt:vector size="80" baseType="lpstr">
      <vt:lpstr>Abadi</vt:lpstr>
      <vt:lpstr>Aharoni</vt:lpstr>
      <vt:lpstr>Arial</vt:lpstr>
      <vt:lpstr>Arial Black</vt:lpstr>
      <vt:lpstr>Bookman Old Style</vt:lpstr>
      <vt:lpstr>Calibri</vt:lpstr>
      <vt:lpstr>Calibri Light</vt:lpstr>
      <vt:lpstr>Courier New</vt:lpstr>
      <vt:lpstr>Futura</vt:lpstr>
      <vt:lpstr>OCR A Extended</vt:lpstr>
      <vt:lpstr>Times New Roman</vt:lpstr>
      <vt:lpstr>Office Theme</vt:lpstr>
      <vt:lpstr>PowerPoint Presentation</vt:lpstr>
      <vt:lpstr>PowerPoint Presentation</vt:lpstr>
      <vt:lpstr>PowerPoint Presentation</vt:lpstr>
      <vt:lpstr>PowerPoint Presentation</vt:lpstr>
      <vt:lpstr>Why Cite? </vt:lpstr>
      <vt:lpstr>PowerPoint Presentation</vt:lpstr>
      <vt:lpstr>Plagiarism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ANSWER</vt:lpstr>
      <vt:lpstr>PowerPoint Presentation</vt:lpstr>
      <vt:lpstr>Two Instances</vt:lpstr>
      <vt:lpstr>PowerPoint Presentation</vt:lpstr>
      <vt:lpstr>PowerPoint Presentation</vt:lpstr>
      <vt:lpstr>PowerPoint Presentation</vt:lpstr>
      <vt:lpstr>Re-Order Phrases/Clauses</vt:lpstr>
      <vt:lpstr>PowerPoint Presentation</vt:lpstr>
      <vt:lpstr>PowerPoint Presentation</vt:lpstr>
      <vt:lpstr>Reducing Adjectives</vt:lpstr>
      <vt:lpstr>Reducing Adverbs</vt:lpstr>
      <vt:lpstr>PowerPoint Presentation</vt:lpstr>
      <vt:lpstr>Alternate Language</vt:lpstr>
      <vt:lpstr>PowerPoint Presentation</vt:lpstr>
      <vt:lpstr>Word Reduction</vt:lpstr>
      <vt:lpstr>PowerPoint Presentation</vt:lpstr>
      <vt:lpstr>Comparison</vt:lpstr>
      <vt:lpstr>PowerPoint Presentation</vt:lpstr>
      <vt:lpstr>PowerPoint Presentation</vt:lpstr>
      <vt:lpstr>To Cite, or Not to Cite?</vt:lpstr>
      <vt:lpstr>To Cite, or Not to Cite?</vt:lpstr>
      <vt:lpstr>    </vt:lpstr>
      <vt:lpstr>   </vt:lpstr>
      <vt:lpstr>QUOTES </vt:lpstr>
      <vt:lpstr>Does the text span over two pages?</vt:lpstr>
      <vt:lpstr>Paraphrased Passages</vt:lpstr>
      <vt:lpstr>Multiple Sources</vt:lpstr>
      <vt:lpstr>PowerPoint Presentation</vt:lpstr>
      <vt:lpstr>Citing Specific Content</vt:lpstr>
      <vt:lpstr>PowerPoint Presentation</vt:lpstr>
      <vt:lpstr>PowerPoint Presentation</vt:lpstr>
      <vt:lpstr>Preparing a Reference List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Additional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Horn</dc:creator>
  <cp:lastModifiedBy>Jason Horn</cp:lastModifiedBy>
  <cp:revision>44</cp:revision>
  <dcterms:created xsi:type="dcterms:W3CDTF">2022-05-07T15:38:15Z</dcterms:created>
  <dcterms:modified xsi:type="dcterms:W3CDTF">2022-05-18T19:51:02Z</dcterms:modified>
</cp:coreProperties>
</file>